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0" r:id="rId2"/>
    <p:sldId id="281" r:id="rId3"/>
    <p:sldId id="282" r:id="rId4"/>
    <p:sldId id="283" r:id="rId5"/>
    <p:sldId id="284" r:id="rId6"/>
    <p:sldId id="285" r:id="rId7"/>
    <p:sldId id="286" r:id="rId8"/>
    <p:sldId id="287" r:id="rId9"/>
    <p:sldId id="288" r:id="rId10"/>
    <p:sldId id="289" r:id="rId11"/>
    <p:sldId id="290" r:id="rId12"/>
    <p:sldId id="291" r:id="rId13"/>
    <p:sldId id="292" r:id="rId14"/>
    <p:sldId id="293" r:id="rId15"/>
    <p:sldId id="294" r:id="rId16"/>
    <p:sldId id="295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5333" autoAdjust="0"/>
    <p:restoredTop sz="94660"/>
  </p:normalViewPr>
  <p:slideViewPr>
    <p:cSldViewPr>
      <p:cViewPr varScale="1">
        <p:scale>
          <a:sx n="17" d="100"/>
          <a:sy n="17" d="100"/>
        </p:scale>
        <p:origin x="-64" y="-94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803E46-34DD-4F29-B1AF-AE325D07A156}" type="datetimeFigureOut">
              <a:rPr lang="en-US" smtClean="0"/>
              <a:t>9/22/2017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92B56-A8F6-4AD1-8BA0-0B627D6FC3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31396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803E46-34DD-4F29-B1AF-AE325D07A156}" type="datetimeFigureOut">
              <a:rPr lang="en-US" smtClean="0"/>
              <a:t>9/22/2017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92B56-A8F6-4AD1-8BA0-0B627D6FC3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46603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803E46-34DD-4F29-B1AF-AE325D07A156}" type="datetimeFigureOut">
              <a:rPr lang="en-US" smtClean="0"/>
              <a:t>9/22/2017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92B56-A8F6-4AD1-8BA0-0B627D6FC3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12746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803E46-34DD-4F29-B1AF-AE325D07A156}" type="datetimeFigureOut">
              <a:rPr lang="en-US" smtClean="0"/>
              <a:t>9/22/2017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92B56-A8F6-4AD1-8BA0-0B627D6FC3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17385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803E46-34DD-4F29-B1AF-AE325D07A156}" type="datetimeFigureOut">
              <a:rPr lang="en-US" smtClean="0"/>
              <a:t>9/22/2017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92B56-A8F6-4AD1-8BA0-0B627D6FC3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50475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803E46-34DD-4F29-B1AF-AE325D07A156}" type="datetimeFigureOut">
              <a:rPr lang="en-US" smtClean="0"/>
              <a:t>9/22/2017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92B56-A8F6-4AD1-8BA0-0B627D6FC3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78901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803E46-34DD-4F29-B1AF-AE325D07A156}" type="datetimeFigureOut">
              <a:rPr lang="en-US" smtClean="0"/>
              <a:t>9/22/2017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92B56-A8F6-4AD1-8BA0-0B627D6FC3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76407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803E46-34DD-4F29-B1AF-AE325D07A156}" type="datetimeFigureOut">
              <a:rPr lang="en-US" smtClean="0"/>
              <a:t>9/22/2017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92B56-A8F6-4AD1-8BA0-0B627D6FC3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44142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803E46-34DD-4F29-B1AF-AE325D07A156}" type="datetimeFigureOut">
              <a:rPr lang="en-US" smtClean="0"/>
              <a:t>9/22/2017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92B56-A8F6-4AD1-8BA0-0B627D6FC3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29434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803E46-34DD-4F29-B1AF-AE325D07A156}" type="datetimeFigureOut">
              <a:rPr lang="en-US" smtClean="0"/>
              <a:t>9/22/2017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92B56-A8F6-4AD1-8BA0-0B627D6FC3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13719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803E46-34DD-4F29-B1AF-AE325D07A156}" type="datetimeFigureOut">
              <a:rPr lang="en-US" smtClean="0"/>
              <a:t>9/22/2017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92B56-A8F6-4AD1-8BA0-0B627D6FC3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59188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803E46-34DD-4F29-B1AF-AE325D07A156}" type="datetimeFigureOut">
              <a:rPr lang="en-US" smtClean="0"/>
              <a:t>9/22/2017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692B56-A8F6-4AD1-8BA0-0B627D6FC3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12894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414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63" y="28575"/>
            <a:ext cx="9058275" cy="6800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1384916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263" y="133350"/>
            <a:ext cx="8753475" cy="659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2240688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55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450" y="66675"/>
            <a:ext cx="8801100" cy="6724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2240688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66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57163"/>
            <a:ext cx="8839200" cy="6543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2240688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76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450" y="90488"/>
            <a:ext cx="8801100" cy="6677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2240688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86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61913"/>
            <a:ext cx="8686800" cy="673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2240688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96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263" y="119063"/>
            <a:ext cx="8753475" cy="661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2240688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070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225" y="190500"/>
            <a:ext cx="8591550" cy="647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224068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63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063" y="76200"/>
            <a:ext cx="8905875" cy="670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224068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73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63" y="52388"/>
            <a:ext cx="8982075" cy="6753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224068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84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350" y="114300"/>
            <a:ext cx="8877300" cy="662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224068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94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213" y="71438"/>
            <a:ext cx="8791575" cy="671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224068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04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063" y="57150"/>
            <a:ext cx="8905875" cy="674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224068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14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163" y="76200"/>
            <a:ext cx="8829675" cy="670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224068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25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" y="57150"/>
            <a:ext cx="8915400" cy="674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2240688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35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09538"/>
            <a:ext cx="8686800" cy="663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2240688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102</TotalTime>
  <Words>0</Words>
  <Application>Microsoft Office PowerPoint</Application>
  <PresentationFormat>On-screen Show (4:3)</PresentationFormat>
  <Paragraphs>0</Paragraphs>
  <Slides>16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ncattle</dc:creator>
  <cp:lastModifiedBy>ncattle</cp:lastModifiedBy>
  <cp:revision>16</cp:revision>
  <dcterms:created xsi:type="dcterms:W3CDTF">2017-09-23T00:25:51Z</dcterms:created>
  <dcterms:modified xsi:type="dcterms:W3CDTF">2017-09-23T02:08:03Z</dcterms:modified>
</cp:coreProperties>
</file>