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3" autoAdjust="0"/>
    <p:restoredTop sz="94660"/>
  </p:normalViewPr>
  <p:slideViewPr>
    <p:cSldViewPr>
      <p:cViewPr varScale="1">
        <p:scale>
          <a:sx n="17" d="100"/>
          <a:sy n="17" d="100"/>
        </p:scale>
        <p:origin x="-64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3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6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7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3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4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9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4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1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4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7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1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8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130300"/>
            <a:ext cx="61150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84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133475"/>
            <a:ext cx="61087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36650"/>
            <a:ext cx="60769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146175"/>
            <a:ext cx="61087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146175"/>
            <a:ext cx="61087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136650"/>
            <a:ext cx="61023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39825"/>
            <a:ext cx="61214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2525"/>
            <a:ext cx="60960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30300"/>
            <a:ext cx="6096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143000"/>
            <a:ext cx="607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050"/>
            <a:ext cx="912495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130300"/>
            <a:ext cx="61277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136650"/>
            <a:ext cx="61023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127125"/>
            <a:ext cx="615315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130300"/>
            <a:ext cx="60706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36650"/>
            <a:ext cx="61341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130300"/>
            <a:ext cx="61150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143000"/>
            <a:ext cx="61023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46175"/>
            <a:ext cx="61341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43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ncattle</dc:creator>
  <cp:lastModifiedBy>ncattle</cp:lastModifiedBy>
  <cp:revision>14</cp:revision>
  <dcterms:created xsi:type="dcterms:W3CDTF">2017-09-23T00:25:51Z</dcterms:created>
  <dcterms:modified xsi:type="dcterms:W3CDTF">2017-09-23T01:56:06Z</dcterms:modified>
</cp:coreProperties>
</file>