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3" autoAdjust="0"/>
    <p:restoredTop sz="94660"/>
  </p:normalViewPr>
  <p:slideViewPr>
    <p:cSldViewPr>
      <p:cViewPr varScale="1">
        <p:scale>
          <a:sx n="17" d="100"/>
          <a:sy n="17" d="100"/>
        </p:scale>
        <p:origin x="-6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4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7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52413"/>
            <a:ext cx="905827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4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85738"/>
            <a:ext cx="89439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85725"/>
            <a:ext cx="89630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7638"/>
            <a:ext cx="892492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5738"/>
            <a:ext cx="88868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82"/>
            <a:ext cx="90582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95275"/>
            <a:ext cx="83915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6213"/>
            <a:ext cx="85725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5263"/>
            <a:ext cx="86010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71500"/>
            <a:ext cx="8439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ncattle</dc:creator>
  <cp:lastModifiedBy>ncattle</cp:lastModifiedBy>
  <cp:revision>13</cp:revision>
  <dcterms:created xsi:type="dcterms:W3CDTF">2017-09-23T00:25:51Z</dcterms:created>
  <dcterms:modified xsi:type="dcterms:W3CDTF">2017-09-23T01:48:58Z</dcterms:modified>
</cp:coreProperties>
</file>