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33" autoAdjust="0"/>
    <p:restoredTop sz="94660"/>
  </p:normalViewPr>
  <p:slideViewPr>
    <p:cSldViewPr>
      <p:cViewPr varScale="1">
        <p:scale>
          <a:sx n="13" d="100"/>
          <a:sy n="13" d="100"/>
        </p:scale>
        <p:origin x="-76" y="-10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3E46-34DD-4F29-B1AF-AE325D07A156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92B56-A8F6-4AD1-8BA0-0B627D6FC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39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3E46-34DD-4F29-B1AF-AE325D07A156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92B56-A8F6-4AD1-8BA0-0B627D6FC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60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3E46-34DD-4F29-B1AF-AE325D07A156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92B56-A8F6-4AD1-8BA0-0B627D6FC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74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3E46-34DD-4F29-B1AF-AE325D07A156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92B56-A8F6-4AD1-8BA0-0B627D6FC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38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3E46-34DD-4F29-B1AF-AE325D07A156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92B56-A8F6-4AD1-8BA0-0B627D6FC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47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3E46-34DD-4F29-B1AF-AE325D07A156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92B56-A8F6-4AD1-8BA0-0B627D6FC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90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3E46-34DD-4F29-B1AF-AE325D07A156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92B56-A8F6-4AD1-8BA0-0B627D6FC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4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3E46-34DD-4F29-B1AF-AE325D07A156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92B56-A8F6-4AD1-8BA0-0B627D6FC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414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3E46-34DD-4F29-B1AF-AE325D07A156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92B56-A8F6-4AD1-8BA0-0B627D6FC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43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3E46-34DD-4F29-B1AF-AE325D07A156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92B56-A8F6-4AD1-8BA0-0B627D6FC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71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03E46-34DD-4F29-B1AF-AE325D07A156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92B56-A8F6-4AD1-8BA0-0B627D6FC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18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03E46-34DD-4F29-B1AF-AE325D07A156}" type="datetimeFigureOut">
              <a:rPr lang="en-US" smtClean="0"/>
              <a:t>9/22/2017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92B56-A8F6-4AD1-8BA0-0B627D6FC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8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1123950"/>
            <a:ext cx="62230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849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155700"/>
            <a:ext cx="61722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683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1152525"/>
            <a:ext cx="618490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683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1158875"/>
            <a:ext cx="6178550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683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139825"/>
            <a:ext cx="619125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683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1174750"/>
            <a:ext cx="61468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683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1162050"/>
            <a:ext cx="620395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683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149350"/>
            <a:ext cx="619125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683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143000"/>
            <a:ext cx="61341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683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1136650"/>
            <a:ext cx="617855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683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1165225"/>
            <a:ext cx="61849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683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155700"/>
            <a:ext cx="619125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683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162050"/>
            <a:ext cx="62103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683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1152525"/>
            <a:ext cx="618490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683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1152525"/>
            <a:ext cx="62293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683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1101725"/>
            <a:ext cx="6197600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683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165225"/>
            <a:ext cx="61341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683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1155700"/>
            <a:ext cx="61849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683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152525"/>
            <a:ext cx="61912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683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" y="1149350"/>
            <a:ext cx="62230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683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1162050"/>
            <a:ext cx="61849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683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1146175"/>
            <a:ext cx="615315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683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1152525"/>
            <a:ext cx="615950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683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Office PowerPoint</Application>
  <PresentationFormat>On-screen Show (4:3)</PresentationFormat>
  <Paragraphs>0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ncattle</dc:creator>
  <cp:lastModifiedBy>ncattle</cp:lastModifiedBy>
  <cp:revision>12</cp:revision>
  <dcterms:created xsi:type="dcterms:W3CDTF">2017-09-23T00:25:51Z</dcterms:created>
  <dcterms:modified xsi:type="dcterms:W3CDTF">2017-09-23T01:44:58Z</dcterms:modified>
</cp:coreProperties>
</file>