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4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44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518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281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279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343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068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546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44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16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0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49B7E-F570-44A1-9D5E-559CBE0B7514}" type="datetimeFigureOut">
              <a:rPr lang="en-US" smtClean="0"/>
              <a:t>9/18/2017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882C99-1A57-4E3B-B6EB-6CE59299DD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1209675"/>
            <a:ext cx="5924550" cy="443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62641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1204913"/>
            <a:ext cx="5924550" cy="4448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4488" y="1200150"/>
            <a:ext cx="5915025" cy="445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185863"/>
            <a:ext cx="5905500" cy="448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4963" y="1276350"/>
            <a:ext cx="5934075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223963"/>
            <a:ext cx="5962650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0675" y="1223963"/>
            <a:ext cx="5962650" cy="441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529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On-screen Show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Nancy Cattle</dc:creator>
  <cp:lastModifiedBy>Nancy Cattle</cp:lastModifiedBy>
  <cp:revision>1</cp:revision>
  <dcterms:created xsi:type="dcterms:W3CDTF">2017-09-18T17:36:48Z</dcterms:created>
  <dcterms:modified xsi:type="dcterms:W3CDTF">2017-09-18T17:39:44Z</dcterms:modified>
</cp:coreProperties>
</file>