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4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6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6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9B7E-F570-44A1-9D5E-559CBE0B751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2C99-1A57-4E3B-B6EB-6CE59299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209675"/>
            <a:ext cx="592455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64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204913"/>
            <a:ext cx="592455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200150"/>
            <a:ext cx="59150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85863"/>
            <a:ext cx="5905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276350"/>
            <a:ext cx="59340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223963"/>
            <a:ext cx="59626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223963"/>
            <a:ext cx="59626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5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Cattle</dc:creator>
  <cp:lastModifiedBy>Nancy Cattle</cp:lastModifiedBy>
  <cp:revision>1</cp:revision>
  <dcterms:created xsi:type="dcterms:W3CDTF">2017-09-18T17:36:48Z</dcterms:created>
  <dcterms:modified xsi:type="dcterms:W3CDTF">2017-09-18T17:39:44Z</dcterms:modified>
</cp:coreProperties>
</file>