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3" autoAdjust="0"/>
    <p:restoredTop sz="94660"/>
  </p:normalViewPr>
  <p:slideViewPr>
    <p:cSldViewPr>
      <p:cViewPr varScale="1">
        <p:scale>
          <a:sx n="52" d="100"/>
          <a:sy n="52" d="100"/>
        </p:scale>
        <p:origin x="-56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4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7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**Only </a:t>
            </a:r>
            <a:r>
              <a:rPr lang="en-US" dirty="0" smtClean="0"/>
              <a:t>informative slides have </a:t>
            </a:r>
            <a:r>
              <a:rPr lang="en-US" smtClean="0"/>
              <a:t>been reproduced here**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4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04775"/>
            <a:ext cx="87725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66688"/>
            <a:ext cx="90201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5263"/>
            <a:ext cx="89535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14300"/>
            <a:ext cx="89820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1438"/>
            <a:ext cx="89535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1913"/>
            <a:ext cx="89535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04788"/>
            <a:ext cx="87725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7638"/>
            <a:ext cx="893445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66688"/>
            <a:ext cx="89439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1450"/>
            <a:ext cx="89154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76213"/>
            <a:ext cx="893445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23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143000"/>
            <a:ext cx="5988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76213"/>
            <a:ext cx="8924925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52413"/>
            <a:ext cx="894397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8113"/>
            <a:ext cx="89535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04788"/>
            <a:ext cx="88201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8588"/>
            <a:ext cx="89154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85725"/>
            <a:ext cx="896302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95275"/>
            <a:ext cx="88868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1450"/>
            <a:ext cx="88868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0500"/>
            <a:ext cx="86487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1925"/>
            <a:ext cx="874395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5250"/>
            <a:ext cx="90487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9075"/>
            <a:ext cx="88201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</Words>
  <Application>Microsoft Office PowerPoint</Application>
  <PresentationFormat>On-screen Show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**Only informative slides have been reproduced here**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ncattle</dc:creator>
  <cp:lastModifiedBy>ncattle</cp:lastModifiedBy>
  <cp:revision>10</cp:revision>
  <dcterms:created xsi:type="dcterms:W3CDTF">2017-09-23T00:25:51Z</dcterms:created>
  <dcterms:modified xsi:type="dcterms:W3CDTF">2017-09-23T01:35:05Z</dcterms:modified>
</cp:coreProperties>
</file>