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33" autoAdjust="0"/>
    <p:restoredTop sz="94660"/>
  </p:normalViewPr>
  <p:slideViewPr>
    <p:cSldViewPr>
      <p:cViewPr varScale="1">
        <p:scale>
          <a:sx n="16" d="100"/>
          <a:sy n="16" d="100"/>
        </p:scale>
        <p:origin x="-64" y="-9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4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4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7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3"/>
            <a:ext cx="90201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23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71438"/>
            <a:ext cx="90106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2863"/>
            <a:ext cx="90582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8100"/>
            <a:ext cx="89820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7625"/>
            <a:ext cx="89535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3338"/>
            <a:ext cx="90201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7150"/>
            <a:ext cx="901065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7625"/>
            <a:ext cx="90106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6675"/>
            <a:ext cx="90011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2388"/>
            <a:ext cx="89535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1438"/>
            <a:ext cx="89344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3338"/>
            <a:ext cx="90392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2388"/>
            <a:ext cx="89725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0963"/>
            <a:ext cx="90011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913"/>
            <a:ext cx="89916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7150"/>
            <a:ext cx="89439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6675"/>
            <a:ext cx="89535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66675"/>
            <a:ext cx="88868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25"/>
            <a:ext cx="902017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52388"/>
            <a:ext cx="89820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8575"/>
            <a:ext cx="91059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09538"/>
            <a:ext cx="90392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3338"/>
            <a:ext cx="90392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52388"/>
            <a:ext cx="89820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8100"/>
            <a:ext cx="89439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80963"/>
            <a:ext cx="89820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2388"/>
            <a:ext cx="89725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2863"/>
            <a:ext cx="90868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1438"/>
            <a:ext cx="90868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1913"/>
            <a:ext cx="90011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7625"/>
            <a:ext cx="903922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57150"/>
            <a:ext cx="90582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1438"/>
            <a:ext cx="8982075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2388"/>
            <a:ext cx="90487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863"/>
            <a:ext cx="900112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48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ncattle</dc:creator>
  <cp:lastModifiedBy>ncattle</cp:lastModifiedBy>
  <cp:revision>6</cp:revision>
  <dcterms:created xsi:type="dcterms:W3CDTF">2017-09-23T00:25:51Z</dcterms:created>
  <dcterms:modified xsi:type="dcterms:W3CDTF">2017-09-23T01:09:02Z</dcterms:modified>
</cp:coreProperties>
</file>