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3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4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9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4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7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1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3E46-34DD-4F29-B1AF-AE325D07A156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2B56-A8F6-4AD1-8BA0-0B627D6FC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8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4" t="19873" r="12469" b="14135"/>
          <a:stretch/>
        </p:blipFill>
        <p:spPr bwMode="auto">
          <a:xfrm>
            <a:off x="76200" y="76200"/>
            <a:ext cx="8991600" cy="681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236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04775"/>
            <a:ext cx="89439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80963"/>
            <a:ext cx="87820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95250"/>
            <a:ext cx="89154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95250"/>
            <a:ext cx="892492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2863"/>
            <a:ext cx="90011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143000"/>
            <a:ext cx="6019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1438"/>
            <a:ext cx="898207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5250"/>
            <a:ext cx="9020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6675"/>
            <a:ext cx="889635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00013"/>
            <a:ext cx="892492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7625"/>
            <a:ext cx="836295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3825"/>
            <a:ext cx="887730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2388"/>
            <a:ext cx="892492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6675"/>
            <a:ext cx="89439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2875"/>
            <a:ext cx="878205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90106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5250"/>
            <a:ext cx="89058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1438"/>
            <a:ext cx="88392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23825"/>
            <a:ext cx="8905875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33350"/>
            <a:ext cx="889635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5250"/>
            <a:ext cx="889635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00013"/>
            <a:ext cx="88677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04775"/>
            <a:ext cx="881062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8991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01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00013"/>
            <a:ext cx="88677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01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0488"/>
            <a:ext cx="88963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20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8588"/>
            <a:ext cx="8896350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76200"/>
            <a:ext cx="897255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2388"/>
            <a:ext cx="885825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80963"/>
            <a:ext cx="90106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013"/>
            <a:ext cx="89916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19063"/>
            <a:ext cx="8886825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269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ncattle</dc:creator>
  <cp:lastModifiedBy>ncattle</cp:lastModifiedBy>
  <cp:revision>2</cp:revision>
  <dcterms:created xsi:type="dcterms:W3CDTF">2017-09-23T00:25:51Z</dcterms:created>
  <dcterms:modified xsi:type="dcterms:W3CDTF">2017-09-23T00:40:59Z</dcterms:modified>
</cp:coreProperties>
</file>