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20" d="100"/>
          <a:sy n="20" d="100"/>
        </p:scale>
        <p:origin x="-56" y="-8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03E46-34DD-4F29-B1AF-AE325D07A156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92B56-A8F6-4AD1-8BA0-0B627D6FC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139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03E46-34DD-4F29-B1AF-AE325D07A156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92B56-A8F6-4AD1-8BA0-0B627D6FC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660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03E46-34DD-4F29-B1AF-AE325D07A156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92B56-A8F6-4AD1-8BA0-0B627D6FC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274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03E46-34DD-4F29-B1AF-AE325D07A156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92B56-A8F6-4AD1-8BA0-0B627D6FC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738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03E46-34DD-4F29-B1AF-AE325D07A156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92B56-A8F6-4AD1-8BA0-0B627D6FC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047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03E46-34DD-4F29-B1AF-AE325D07A156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92B56-A8F6-4AD1-8BA0-0B627D6FC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890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03E46-34DD-4F29-B1AF-AE325D07A156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92B56-A8F6-4AD1-8BA0-0B627D6FC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640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03E46-34DD-4F29-B1AF-AE325D07A156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92B56-A8F6-4AD1-8BA0-0B627D6FC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414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03E46-34DD-4F29-B1AF-AE325D07A156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92B56-A8F6-4AD1-8BA0-0B627D6FC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943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03E46-34DD-4F29-B1AF-AE325D07A156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92B56-A8F6-4AD1-8BA0-0B627D6FC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371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03E46-34DD-4F29-B1AF-AE325D07A156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92B56-A8F6-4AD1-8BA0-0B627D6FC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918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03E46-34DD-4F29-B1AF-AE325D07A156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92B56-A8F6-4AD1-8BA0-0B627D6FC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289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725" y="1695450"/>
            <a:ext cx="617855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4236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1685925"/>
            <a:ext cx="61976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6596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695450"/>
            <a:ext cx="617220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6596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725" y="1695450"/>
            <a:ext cx="617855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6596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1692275"/>
            <a:ext cx="6134100" cy="347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6596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725" y="1698625"/>
            <a:ext cx="6178550" cy="346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65964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550" y="1698625"/>
            <a:ext cx="6184900" cy="346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65964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1704975"/>
            <a:ext cx="6121400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65964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5" y="1695450"/>
            <a:ext cx="615315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65964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682750"/>
            <a:ext cx="6191250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65964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0" y="1689100"/>
            <a:ext cx="6223000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6596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075" y="1685925"/>
            <a:ext cx="616585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65964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075" y="1692275"/>
            <a:ext cx="6165850" cy="347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65964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550" y="1689100"/>
            <a:ext cx="6184900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65964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5" y="1704975"/>
            <a:ext cx="6153150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6596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1685925"/>
            <a:ext cx="621665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6596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685925"/>
            <a:ext cx="61722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6596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1701800"/>
            <a:ext cx="6134100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6596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1704975"/>
            <a:ext cx="6216650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6596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0" y="1689100"/>
            <a:ext cx="6159500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6596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0" y="1704975"/>
            <a:ext cx="6159500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6596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600" y="1695450"/>
            <a:ext cx="614680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65964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On-screen Show (4:3)</PresentationFormat>
  <Paragraphs>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ncattle</dc:creator>
  <cp:lastModifiedBy>ncattle</cp:lastModifiedBy>
  <cp:revision>4</cp:revision>
  <dcterms:created xsi:type="dcterms:W3CDTF">2017-09-23T00:25:51Z</dcterms:created>
  <dcterms:modified xsi:type="dcterms:W3CDTF">2017-09-23T00:51:21Z</dcterms:modified>
</cp:coreProperties>
</file>