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4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3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40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40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17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56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02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04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5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93030-A977-4919-ADFE-30358E92F991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024E3-DF65-4F8E-9057-FD89225C6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5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38" y="1152525"/>
            <a:ext cx="6029325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9614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1166813"/>
            <a:ext cx="59817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468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63" y="1166813"/>
            <a:ext cx="601027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468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388" y="1185863"/>
            <a:ext cx="5991225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468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63" y="1171575"/>
            <a:ext cx="6010275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468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1157288"/>
            <a:ext cx="5981700" cy="454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468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388" y="1200150"/>
            <a:ext cx="5991225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468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913" y="1185863"/>
            <a:ext cx="5972175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468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 Cattle</dc:creator>
  <cp:lastModifiedBy>Nancy Cattle</cp:lastModifiedBy>
  <cp:revision>1</cp:revision>
  <dcterms:created xsi:type="dcterms:W3CDTF">2017-09-18T17:21:06Z</dcterms:created>
  <dcterms:modified xsi:type="dcterms:W3CDTF">2017-09-18T17:25:01Z</dcterms:modified>
</cp:coreProperties>
</file>