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3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4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4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0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5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030-A977-4919-ADFE-30358E92F99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24E3-DF65-4F8E-9057-FD89225C6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152525"/>
            <a:ext cx="60293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61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166813"/>
            <a:ext cx="59817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166813"/>
            <a:ext cx="60102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185863"/>
            <a:ext cx="599122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171575"/>
            <a:ext cx="60102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157288"/>
            <a:ext cx="59817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200150"/>
            <a:ext cx="599122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185863"/>
            <a:ext cx="59721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6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Cattle</dc:creator>
  <cp:lastModifiedBy>Nancy Cattle</cp:lastModifiedBy>
  <cp:revision>1</cp:revision>
  <dcterms:created xsi:type="dcterms:W3CDTF">2017-09-18T17:21:06Z</dcterms:created>
  <dcterms:modified xsi:type="dcterms:W3CDTF">2017-09-18T17:25:01Z</dcterms:modified>
</cp:coreProperties>
</file>