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2" r:id="rId4"/>
    <p:sldId id="263" r:id="rId5"/>
    <p:sldId id="261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80" r:id="rId14"/>
    <p:sldId id="270" r:id="rId15"/>
    <p:sldId id="271" r:id="rId16"/>
    <p:sldId id="278" r:id="rId17"/>
    <p:sldId id="272" r:id="rId18"/>
    <p:sldId id="281" r:id="rId19"/>
    <p:sldId id="283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05D9C-5A8C-4E94-88F3-36096B8E66D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4FAAFE-C9F6-4A25-892C-B6315F5CA5E4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The criteria for the </a:t>
          </a:r>
          <a:r>
            <a:rPr lang="en-US" b="1" baseline="0" dirty="0">
              <a:latin typeface="Calibri" panose="020F0502020204030204" pitchFamily="34" charset="0"/>
            </a:rPr>
            <a:t>purposive sample </a:t>
          </a:r>
          <a:r>
            <a:rPr lang="en-US" baseline="0" dirty="0">
              <a:latin typeface="Calibri" panose="020F0502020204030204" pitchFamily="34" charset="0"/>
            </a:rPr>
            <a:t>were as follows. </a:t>
          </a:r>
          <a:endParaRPr lang="en-US" dirty="0">
            <a:latin typeface="Calibri" panose="020F0502020204030204" pitchFamily="34" charset="0"/>
          </a:endParaRPr>
        </a:p>
      </dgm:t>
    </dgm:pt>
    <dgm:pt modelId="{38F7224A-0AAE-4260-9886-88572E5EFCF9}" type="parTrans" cxnId="{6681E85B-4145-4D0D-9424-93FC3E4E2A14}">
      <dgm:prSet/>
      <dgm:spPr/>
      <dgm:t>
        <a:bodyPr/>
        <a:lstStyle/>
        <a:p>
          <a:endParaRPr lang="en-US"/>
        </a:p>
      </dgm:t>
    </dgm:pt>
    <dgm:pt modelId="{B2B02894-4E32-473C-A4DE-A6EFAE0E42DB}" type="sibTrans" cxnId="{6681E85B-4145-4D0D-9424-93FC3E4E2A14}">
      <dgm:prSet/>
      <dgm:spPr/>
      <dgm:t>
        <a:bodyPr/>
        <a:lstStyle/>
        <a:p>
          <a:endParaRPr lang="en-US"/>
        </a:p>
      </dgm:t>
    </dgm:pt>
    <dgm:pt modelId="{F4A9EDBA-8D21-40D6-A4CF-F81D045FF32F}">
      <dgm:prSet/>
      <dgm:spPr/>
      <dgm:t>
        <a:bodyPr/>
        <a:lstStyle/>
        <a:p>
          <a:pPr rtl="0" eaLnBrk="1" latinLnBrk="0" hangingPunct="1"/>
          <a:r>
            <a:rPr lang="en-US" b="1" baseline="0" dirty="0">
              <a:latin typeface="Calibri" panose="020F0502020204030204" pitchFamily="34" charset="0"/>
            </a:rPr>
            <a:t>Participants must have served:</a:t>
          </a:r>
          <a:endParaRPr lang="en-US" dirty="0">
            <a:latin typeface="Calibri" panose="020F0502020204030204" pitchFamily="34" charset="0"/>
          </a:endParaRPr>
        </a:p>
      </dgm:t>
    </dgm:pt>
    <dgm:pt modelId="{27F811D9-F7CF-4AA5-ACDC-1DF7CE236A6D}" type="parTrans" cxnId="{F141FFDE-36A3-48FE-A0D7-F6096DDD3FEA}">
      <dgm:prSet/>
      <dgm:spPr/>
      <dgm:t>
        <a:bodyPr/>
        <a:lstStyle/>
        <a:p>
          <a:endParaRPr lang="en-US"/>
        </a:p>
      </dgm:t>
    </dgm:pt>
    <dgm:pt modelId="{E21EB916-EA45-424B-9924-F3157437DB43}" type="sibTrans" cxnId="{F141FFDE-36A3-48FE-A0D7-F6096DDD3FEA}">
      <dgm:prSet/>
      <dgm:spPr/>
      <dgm:t>
        <a:bodyPr/>
        <a:lstStyle/>
        <a:p>
          <a:endParaRPr lang="en-US"/>
        </a:p>
      </dgm:t>
    </dgm:pt>
    <dgm:pt modelId="{F437E75A-E1B8-4673-AB7F-3BD6B7FFBDE6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As a local chapter president for at least one year</a:t>
          </a:r>
          <a:endParaRPr lang="en-US" dirty="0">
            <a:latin typeface="Calibri" panose="020F0502020204030204" pitchFamily="34" charset="0"/>
          </a:endParaRPr>
        </a:p>
      </dgm:t>
    </dgm:pt>
    <dgm:pt modelId="{C2573EAF-7BCF-4462-97DC-A97E57161566}" type="parTrans" cxnId="{5756D5BF-A2AE-434D-9E08-D6EE8FAB47F0}">
      <dgm:prSet/>
      <dgm:spPr/>
      <dgm:t>
        <a:bodyPr/>
        <a:lstStyle/>
        <a:p>
          <a:endParaRPr lang="en-US"/>
        </a:p>
      </dgm:t>
    </dgm:pt>
    <dgm:pt modelId="{2C4F786B-8274-425C-A1AB-3E36BECC07DF}" type="sibTrans" cxnId="{5756D5BF-A2AE-434D-9E08-D6EE8FAB47F0}">
      <dgm:prSet/>
      <dgm:spPr/>
      <dgm:t>
        <a:bodyPr/>
        <a:lstStyle/>
        <a:p>
          <a:endParaRPr lang="en-US"/>
        </a:p>
      </dgm:t>
    </dgm:pt>
    <dgm:pt modelId="{CA0B7717-1CFC-47D5-B19E-6B9BC6FF67E5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On the NAC between 2010 and 2015</a:t>
          </a:r>
          <a:endParaRPr lang="en-US" dirty="0">
            <a:latin typeface="Calibri" panose="020F0502020204030204" pitchFamily="34" charset="0"/>
          </a:endParaRPr>
        </a:p>
      </dgm:t>
    </dgm:pt>
    <dgm:pt modelId="{09024109-4F8E-4CE1-A1B8-D4EA3F81DF20}" type="parTrans" cxnId="{70931C96-31CA-440E-82C8-4DEFE523FB5B}">
      <dgm:prSet/>
      <dgm:spPr/>
      <dgm:t>
        <a:bodyPr/>
        <a:lstStyle/>
        <a:p>
          <a:endParaRPr lang="en-US"/>
        </a:p>
      </dgm:t>
    </dgm:pt>
    <dgm:pt modelId="{A24EC8E0-9184-4388-849D-40ACEB4B92A6}" type="sibTrans" cxnId="{70931C96-31CA-440E-82C8-4DEFE523FB5B}">
      <dgm:prSet/>
      <dgm:spPr/>
      <dgm:t>
        <a:bodyPr/>
        <a:lstStyle/>
        <a:p>
          <a:endParaRPr lang="en-US"/>
        </a:p>
      </dgm:t>
    </dgm:pt>
    <dgm:pt modelId="{7270FCE1-42D6-4BEF-AEC5-F16A2FD848F4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As a volunteer leader for a total of at least 5 years</a:t>
          </a:r>
          <a:endParaRPr lang="en-US" dirty="0">
            <a:latin typeface="Calibri" panose="020F0502020204030204" pitchFamily="34" charset="0"/>
          </a:endParaRPr>
        </a:p>
      </dgm:t>
    </dgm:pt>
    <dgm:pt modelId="{A4FC472D-484F-490A-BBF3-5D1B8161105E}" type="parTrans" cxnId="{D93E4852-8F08-48B3-B9E2-7C38B37052F7}">
      <dgm:prSet/>
      <dgm:spPr/>
      <dgm:t>
        <a:bodyPr/>
        <a:lstStyle/>
        <a:p>
          <a:endParaRPr lang="en-US"/>
        </a:p>
      </dgm:t>
    </dgm:pt>
    <dgm:pt modelId="{EBC1D516-5520-41BD-89B6-20EB3E53C85F}" type="sibTrans" cxnId="{D93E4852-8F08-48B3-B9E2-7C38B37052F7}">
      <dgm:prSet/>
      <dgm:spPr/>
      <dgm:t>
        <a:bodyPr/>
        <a:lstStyle/>
        <a:p>
          <a:endParaRPr lang="en-US"/>
        </a:p>
      </dgm:t>
    </dgm:pt>
    <dgm:pt modelId="{3E5DFA84-DF3B-4A69-B308-E942A5E6800C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As a volunteer leader at both the local and national levels</a:t>
          </a:r>
          <a:endParaRPr lang="en-US" dirty="0">
            <a:latin typeface="Calibri" panose="020F0502020204030204" pitchFamily="34" charset="0"/>
          </a:endParaRPr>
        </a:p>
      </dgm:t>
    </dgm:pt>
    <dgm:pt modelId="{3B9351B4-B40A-42DE-ADC1-39A7F8B8C677}" type="parTrans" cxnId="{D5494106-C82C-4BF1-9312-5B17BC605CFF}">
      <dgm:prSet/>
      <dgm:spPr/>
      <dgm:t>
        <a:bodyPr/>
        <a:lstStyle/>
        <a:p>
          <a:endParaRPr lang="en-US"/>
        </a:p>
      </dgm:t>
    </dgm:pt>
    <dgm:pt modelId="{6A342CE2-8A62-4C9C-A679-F7B6E6BB1E5A}" type="sibTrans" cxnId="{D5494106-C82C-4BF1-9312-5B17BC605CFF}">
      <dgm:prSet/>
      <dgm:spPr/>
      <dgm:t>
        <a:bodyPr/>
        <a:lstStyle/>
        <a:p>
          <a:endParaRPr lang="en-US"/>
        </a:p>
      </dgm:t>
    </dgm:pt>
    <dgm:pt modelId="{A8284DAF-8DFF-4098-86F5-30018CB4F447}">
      <dgm:prSet/>
      <dgm:spPr/>
      <dgm:t>
        <a:bodyPr/>
        <a:lstStyle/>
        <a:p>
          <a:pPr rtl="0" eaLnBrk="1" latinLnBrk="0" hangingPunct="1"/>
          <a:r>
            <a:rPr lang="en-US" b="1" baseline="0" dirty="0">
              <a:latin typeface="Calibri" panose="020F0502020204030204" pitchFamily="34" charset="0"/>
            </a:rPr>
            <a:t>Participation</a:t>
          </a:r>
          <a:endParaRPr lang="en-US" dirty="0">
            <a:latin typeface="Calibri" panose="020F0502020204030204" pitchFamily="34" charset="0"/>
          </a:endParaRPr>
        </a:p>
      </dgm:t>
    </dgm:pt>
    <dgm:pt modelId="{D0CDF5DB-9D18-4FB1-A37A-7BEC957493C8}" type="parTrans" cxnId="{262C467F-AAF8-42FD-866B-1DA30A125B45}">
      <dgm:prSet/>
      <dgm:spPr/>
      <dgm:t>
        <a:bodyPr/>
        <a:lstStyle/>
        <a:p>
          <a:endParaRPr lang="en-US"/>
        </a:p>
      </dgm:t>
    </dgm:pt>
    <dgm:pt modelId="{EAF3BF69-AFE2-4AAD-AC50-9448DBA98C25}" type="sibTrans" cxnId="{262C467F-AAF8-42FD-866B-1DA30A125B45}">
      <dgm:prSet/>
      <dgm:spPr/>
      <dgm:t>
        <a:bodyPr/>
        <a:lstStyle/>
        <a:p>
          <a:endParaRPr lang="en-US"/>
        </a:p>
      </dgm:t>
    </dgm:pt>
    <dgm:pt modelId="{C7D050F6-5044-45E3-AC06-DDEDCCF4D901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The total sample population was 43 volunteer leaders</a:t>
          </a:r>
          <a:endParaRPr lang="en-US" dirty="0">
            <a:latin typeface="Calibri" panose="020F0502020204030204" pitchFamily="34" charset="0"/>
          </a:endParaRPr>
        </a:p>
      </dgm:t>
    </dgm:pt>
    <dgm:pt modelId="{66B415E0-E1E7-424B-889F-04989811D849}" type="parTrans" cxnId="{17427879-5ED1-4D54-B0BF-C9050207FB5F}">
      <dgm:prSet/>
      <dgm:spPr/>
      <dgm:t>
        <a:bodyPr/>
        <a:lstStyle/>
        <a:p>
          <a:endParaRPr lang="en-US"/>
        </a:p>
      </dgm:t>
    </dgm:pt>
    <dgm:pt modelId="{7B09690E-49EC-41CC-9EC2-3A9C48EBD024}" type="sibTrans" cxnId="{17427879-5ED1-4D54-B0BF-C9050207FB5F}">
      <dgm:prSet/>
      <dgm:spPr/>
      <dgm:t>
        <a:bodyPr/>
        <a:lstStyle/>
        <a:p>
          <a:endParaRPr lang="en-US"/>
        </a:p>
      </dgm:t>
    </dgm:pt>
    <dgm:pt modelId="{70A185AB-B35A-4E6E-A350-E88C17A1EDA5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93% (40) individuals completed the online survey</a:t>
          </a:r>
          <a:endParaRPr lang="en-US" dirty="0">
            <a:latin typeface="Calibri" panose="020F0502020204030204" pitchFamily="34" charset="0"/>
          </a:endParaRPr>
        </a:p>
      </dgm:t>
    </dgm:pt>
    <dgm:pt modelId="{2FB783BF-9FBA-4E92-B3F0-EDF3F567A997}" type="parTrans" cxnId="{9B1D8796-2CB0-4DBE-9CC5-2BB74912F744}">
      <dgm:prSet/>
      <dgm:spPr/>
      <dgm:t>
        <a:bodyPr/>
        <a:lstStyle/>
        <a:p>
          <a:endParaRPr lang="en-US"/>
        </a:p>
      </dgm:t>
    </dgm:pt>
    <dgm:pt modelId="{3BEED12E-C24F-469F-BCDE-B85A2A3E43FD}" type="sibTrans" cxnId="{9B1D8796-2CB0-4DBE-9CC5-2BB74912F744}">
      <dgm:prSet/>
      <dgm:spPr/>
      <dgm:t>
        <a:bodyPr/>
        <a:lstStyle/>
        <a:p>
          <a:endParaRPr lang="en-US"/>
        </a:p>
      </dgm:t>
    </dgm:pt>
    <dgm:pt modelId="{95F8A1F7-39D3-4999-B0D7-34D724CA677F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75% (30) of survey participants agreed to be interviewed</a:t>
          </a:r>
          <a:endParaRPr lang="en-US" dirty="0">
            <a:latin typeface="Calibri" panose="020F0502020204030204" pitchFamily="34" charset="0"/>
          </a:endParaRPr>
        </a:p>
      </dgm:t>
    </dgm:pt>
    <dgm:pt modelId="{A6293199-991E-44FD-84B9-E52106D0D67E}" type="parTrans" cxnId="{360AF9EF-7CF0-4D10-8525-7119FDCF0CA6}">
      <dgm:prSet/>
      <dgm:spPr/>
      <dgm:t>
        <a:bodyPr/>
        <a:lstStyle/>
        <a:p>
          <a:endParaRPr lang="en-US"/>
        </a:p>
      </dgm:t>
    </dgm:pt>
    <dgm:pt modelId="{ADD17783-F638-4B78-9200-63F62ED7407A}" type="sibTrans" cxnId="{360AF9EF-7CF0-4D10-8525-7119FDCF0CA6}">
      <dgm:prSet/>
      <dgm:spPr/>
      <dgm:t>
        <a:bodyPr/>
        <a:lstStyle/>
        <a:p>
          <a:endParaRPr lang="en-US"/>
        </a:p>
      </dgm:t>
    </dgm:pt>
    <dgm:pt modelId="{09FBD4BB-77C5-45CA-A50B-75CFDB51E5DE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63% (27) participants completed the interview</a:t>
          </a:r>
          <a:endParaRPr lang="en-US" dirty="0">
            <a:latin typeface="Calibri" panose="020F0502020204030204" pitchFamily="34" charset="0"/>
          </a:endParaRPr>
        </a:p>
      </dgm:t>
    </dgm:pt>
    <dgm:pt modelId="{AB66F0A0-016D-4FCE-A601-909E88D6613A}" type="parTrans" cxnId="{F5569833-5B19-4E72-AA4F-AD1DBC538385}">
      <dgm:prSet/>
      <dgm:spPr/>
      <dgm:t>
        <a:bodyPr/>
        <a:lstStyle/>
        <a:p>
          <a:endParaRPr lang="en-US"/>
        </a:p>
      </dgm:t>
    </dgm:pt>
    <dgm:pt modelId="{E15A077D-07E7-4E9C-B276-09517327947A}" type="sibTrans" cxnId="{F5569833-5B19-4E72-AA4F-AD1DBC538385}">
      <dgm:prSet/>
      <dgm:spPr/>
      <dgm:t>
        <a:bodyPr/>
        <a:lstStyle/>
        <a:p>
          <a:endParaRPr lang="en-US"/>
        </a:p>
      </dgm:t>
    </dgm:pt>
    <dgm:pt modelId="{A1EE1368-ED6D-4862-9A2D-56E60BD8E8D1}" type="pres">
      <dgm:prSet presAssocID="{CFD05D9C-5A8C-4E94-88F3-36096B8E66D7}" presName="linear" presStyleCnt="0">
        <dgm:presLayoutVars>
          <dgm:animLvl val="lvl"/>
          <dgm:resizeHandles val="exact"/>
        </dgm:presLayoutVars>
      </dgm:prSet>
      <dgm:spPr/>
    </dgm:pt>
    <dgm:pt modelId="{78489E50-E391-43B0-8954-834A3B05C87C}" type="pres">
      <dgm:prSet presAssocID="{BF4FAAFE-C9F6-4A25-892C-B6315F5CA5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E8C62A-394C-4991-93FE-00E45D7C5306}" type="pres">
      <dgm:prSet presAssocID="{B2B02894-4E32-473C-A4DE-A6EFAE0E42DB}" presName="spacer" presStyleCnt="0"/>
      <dgm:spPr/>
    </dgm:pt>
    <dgm:pt modelId="{541C509A-7796-4630-B4C1-8900447B485C}" type="pres">
      <dgm:prSet presAssocID="{F4A9EDBA-8D21-40D6-A4CF-F81D045FF3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BD9283-C3AD-4AA9-A882-6B5CE1E00432}" type="pres">
      <dgm:prSet presAssocID="{F4A9EDBA-8D21-40D6-A4CF-F81D045FF32F}" presName="childText" presStyleLbl="revTx" presStyleIdx="0" presStyleCnt="2">
        <dgm:presLayoutVars>
          <dgm:bulletEnabled val="1"/>
        </dgm:presLayoutVars>
      </dgm:prSet>
      <dgm:spPr/>
    </dgm:pt>
    <dgm:pt modelId="{8224D58F-F383-4AF3-A837-9CB8348507E7}" type="pres">
      <dgm:prSet presAssocID="{A8284DAF-8DFF-4098-86F5-30018CB4F44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1102A15-509E-45C6-A852-B938808B97D2}" type="pres">
      <dgm:prSet presAssocID="{A8284DAF-8DFF-4098-86F5-30018CB4F44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9984399-CCE5-4D94-B899-06D5995BD4C7}" type="presOf" srcId="{09FBD4BB-77C5-45CA-A50B-75CFDB51E5DE}" destId="{F1102A15-509E-45C6-A852-B938808B97D2}" srcOrd="0" destOrd="3" presId="urn:microsoft.com/office/officeart/2005/8/layout/vList2"/>
    <dgm:cxn modelId="{70931C96-31CA-440E-82C8-4DEFE523FB5B}" srcId="{F4A9EDBA-8D21-40D6-A4CF-F81D045FF32F}" destId="{CA0B7717-1CFC-47D5-B19E-6B9BC6FF67E5}" srcOrd="1" destOrd="0" parTransId="{09024109-4F8E-4CE1-A1B8-D4EA3F81DF20}" sibTransId="{A24EC8E0-9184-4388-849D-40ACEB4B92A6}"/>
    <dgm:cxn modelId="{4D1E5B24-3308-4C1D-BBAE-6E7AB522762A}" type="presOf" srcId="{3E5DFA84-DF3B-4A69-B308-E942A5E6800C}" destId="{F3BD9283-C3AD-4AA9-A882-6B5CE1E00432}" srcOrd="0" destOrd="3" presId="urn:microsoft.com/office/officeart/2005/8/layout/vList2"/>
    <dgm:cxn modelId="{9B1D8796-2CB0-4DBE-9CC5-2BB74912F744}" srcId="{A8284DAF-8DFF-4098-86F5-30018CB4F447}" destId="{70A185AB-B35A-4E6E-A350-E88C17A1EDA5}" srcOrd="1" destOrd="0" parTransId="{2FB783BF-9FBA-4E92-B3F0-EDF3F567A997}" sibTransId="{3BEED12E-C24F-469F-BCDE-B85A2A3E43FD}"/>
    <dgm:cxn modelId="{17427879-5ED1-4D54-B0BF-C9050207FB5F}" srcId="{A8284DAF-8DFF-4098-86F5-30018CB4F447}" destId="{C7D050F6-5044-45E3-AC06-DDEDCCF4D901}" srcOrd="0" destOrd="0" parTransId="{66B415E0-E1E7-424B-889F-04989811D849}" sibTransId="{7B09690E-49EC-41CC-9EC2-3A9C48EBD024}"/>
    <dgm:cxn modelId="{70272F43-463E-48E5-A6A8-745144573296}" type="presOf" srcId="{C7D050F6-5044-45E3-AC06-DDEDCCF4D901}" destId="{F1102A15-509E-45C6-A852-B938808B97D2}" srcOrd="0" destOrd="0" presId="urn:microsoft.com/office/officeart/2005/8/layout/vList2"/>
    <dgm:cxn modelId="{90438AB2-9A67-4534-AB9F-69633E65F35C}" type="presOf" srcId="{A8284DAF-8DFF-4098-86F5-30018CB4F447}" destId="{8224D58F-F383-4AF3-A837-9CB8348507E7}" srcOrd="0" destOrd="0" presId="urn:microsoft.com/office/officeart/2005/8/layout/vList2"/>
    <dgm:cxn modelId="{4EEE55C2-5AEA-4D1E-9D0A-613B0A805B0A}" type="presOf" srcId="{CA0B7717-1CFC-47D5-B19E-6B9BC6FF67E5}" destId="{F3BD9283-C3AD-4AA9-A882-6B5CE1E00432}" srcOrd="0" destOrd="1" presId="urn:microsoft.com/office/officeart/2005/8/layout/vList2"/>
    <dgm:cxn modelId="{5AB720E8-E401-4786-A826-30AC3EB79855}" type="presOf" srcId="{BF4FAAFE-C9F6-4A25-892C-B6315F5CA5E4}" destId="{78489E50-E391-43B0-8954-834A3B05C87C}" srcOrd="0" destOrd="0" presId="urn:microsoft.com/office/officeart/2005/8/layout/vList2"/>
    <dgm:cxn modelId="{D5494106-C82C-4BF1-9312-5B17BC605CFF}" srcId="{F4A9EDBA-8D21-40D6-A4CF-F81D045FF32F}" destId="{3E5DFA84-DF3B-4A69-B308-E942A5E6800C}" srcOrd="3" destOrd="0" parTransId="{3B9351B4-B40A-42DE-ADC1-39A7F8B8C677}" sibTransId="{6A342CE2-8A62-4C9C-A679-F7B6E6BB1E5A}"/>
    <dgm:cxn modelId="{266B069E-2214-4171-9525-CB6FC1368572}" type="presOf" srcId="{CFD05D9C-5A8C-4E94-88F3-36096B8E66D7}" destId="{A1EE1368-ED6D-4862-9A2D-56E60BD8E8D1}" srcOrd="0" destOrd="0" presId="urn:microsoft.com/office/officeart/2005/8/layout/vList2"/>
    <dgm:cxn modelId="{5756D5BF-A2AE-434D-9E08-D6EE8FAB47F0}" srcId="{F4A9EDBA-8D21-40D6-A4CF-F81D045FF32F}" destId="{F437E75A-E1B8-4673-AB7F-3BD6B7FFBDE6}" srcOrd="0" destOrd="0" parTransId="{C2573EAF-7BCF-4462-97DC-A97E57161566}" sibTransId="{2C4F786B-8274-425C-A1AB-3E36BECC07DF}"/>
    <dgm:cxn modelId="{6681E85B-4145-4D0D-9424-93FC3E4E2A14}" srcId="{CFD05D9C-5A8C-4E94-88F3-36096B8E66D7}" destId="{BF4FAAFE-C9F6-4A25-892C-B6315F5CA5E4}" srcOrd="0" destOrd="0" parTransId="{38F7224A-0AAE-4260-9886-88572E5EFCF9}" sibTransId="{B2B02894-4E32-473C-A4DE-A6EFAE0E42DB}"/>
    <dgm:cxn modelId="{F141FFDE-36A3-48FE-A0D7-F6096DDD3FEA}" srcId="{CFD05D9C-5A8C-4E94-88F3-36096B8E66D7}" destId="{F4A9EDBA-8D21-40D6-A4CF-F81D045FF32F}" srcOrd="1" destOrd="0" parTransId="{27F811D9-F7CF-4AA5-ACDC-1DF7CE236A6D}" sibTransId="{E21EB916-EA45-424B-9924-F3157437DB43}"/>
    <dgm:cxn modelId="{F5569833-5B19-4E72-AA4F-AD1DBC538385}" srcId="{A8284DAF-8DFF-4098-86F5-30018CB4F447}" destId="{09FBD4BB-77C5-45CA-A50B-75CFDB51E5DE}" srcOrd="3" destOrd="0" parTransId="{AB66F0A0-016D-4FCE-A601-909E88D6613A}" sibTransId="{E15A077D-07E7-4E9C-B276-09517327947A}"/>
    <dgm:cxn modelId="{65DEE1B5-DF74-4380-91CF-564DD2DF3969}" type="presOf" srcId="{70A185AB-B35A-4E6E-A350-E88C17A1EDA5}" destId="{F1102A15-509E-45C6-A852-B938808B97D2}" srcOrd="0" destOrd="1" presId="urn:microsoft.com/office/officeart/2005/8/layout/vList2"/>
    <dgm:cxn modelId="{26A54E58-7DE3-4EB6-B7FE-043A1110FEB9}" type="presOf" srcId="{F4A9EDBA-8D21-40D6-A4CF-F81D045FF32F}" destId="{541C509A-7796-4630-B4C1-8900447B485C}" srcOrd="0" destOrd="0" presId="urn:microsoft.com/office/officeart/2005/8/layout/vList2"/>
    <dgm:cxn modelId="{262C467F-AAF8-42FD-866B-1DA30A125B45}" srcId="{CFD05D9C-5A8C-4E94-88F3-36096B8E66D7}" destId="{A8284DAF-8DFF-4098-86F5-30018CB4F447}" srcOrd="2" destOrd="0" parTransId="{D0CDF5DB-9D18-4FB1-A37A-7BEC957493C8}" sibTransId="{EAF3BF69-AFE2-4AAD-AC50-9448DBA98C25}"/>
    <dgm:cxn modelId="{13304A64-0561-4B9F-959E-998C739681BD}" type="presOf" srcId="{F437E75A-E1B8-4673-AB7F-3BD6B7FFBDE6}" destId="{F3BD9283-C3AD-4AA9-A882-6B5CE1E00432}" srcOrd="0" destOrd="0" presId="urn:microsoft.com/office/officeart/2005/8/layout/vList2"/>
    <dgm:cxn modelId="{360AF9EF-7CF0-4D10-8525-7119FDCF0CA6}" srcId="{A8284DAF-8DFF-4098-86F5-30018CB4F447}" destId="{95F8A1F7-39D3-4999-B0D7-34D724CA677F}" srcOrd="2" destOrd="0" parTransId="{A6293199-991E-44FD-84B9-E52106D0D67E}" sibTransId="{ADD17783-F638-4B78-9200-63F62ED7407A}"/>
    <dgm:cxn modelId="{D93E4852-8F08-48B3-B9E2-7C38B37052F7}" srcId="{F4A9EDBA-8D21-40D6-A4CF-F81D045FF32F}" destId="{7270FCE1-42D6-4BEF-AEC5-F16A2FD848F4}" srcOrd="2" destOrd="0" parTransId="{A4FC472D-484F-490A-BBF3-5D1B8161105E}" sibTransId="{EBC1D516-5520-41BD-89B6-20EB3E53C85F}"/>
    <dgm:cxn modelId="{2C29BC5A-1F45-4EAF-A72A-4A71885C2010}" type="presOf" srcId="{7270FCE1-42D6-4BEF-AEC5-F16A2FD848F4}" destId="{F3BD9283-C3AD-4AA9-A882-6B5CE1E00432}" srcOrd="0" destOrd="2" presId="urn:microsoft.com/office/officeart/2005/8/layout/vList2"/>
    <dgm:cxn modelId="{FC540002-B79F-4732-A272-CA9C42E54185}" type="presOf" srcId="{95F8A1F7-39D3-4999-B0D7-34D724CA677F}" destId="{F1102A15-509E-45C6-A852-B938808B97D2}" srcOrd="0" destOrd="2" presId="urn:microsoft.com/office/officeart/2005/8/layout/vList2"/>
    <dgm:cxn modelId="{B12117F2-C24E-4800-AADA-C392740EB6A8}" type="presParOf" srcId="{A1EE1368-ED6D-4862-9A2D-56E60BD8E8D1}" destId="{78489E50-E391-43B0-8954-834A3B05C87C}" srcOrd="0" destOrd="0" presId="urn:microsoft.com/office/officeart/2005/8/layout/vList2"/>
    <dgm:cxn modelId="{A5317E7A-2CFD-4628-ADCA-BCB0F83DA731}" type="presParOf" srcId="{A1EE1368-ED6D-4862-9A2D-56E60BD8E8D1}" destId="{F0E8C62A-394C-4991-93FE-00E45D7C5306}" srcOrd="1" destOrd="0" presId="urn:microsoft.com/office/officeart/2005/8/layout/vList2"/>
    <dgm:cxn modelId="{4927E7A1-C373-4BBF-A1F9-15960066472F}" type="presParOf" srcId="{A1EE1368-ED6D-4862-9A2D-56E60BD8E8D1}" destId="{541C509A-7796-4630-B4C1-8900447B485C}" srcOrd="2" destOrd="0" presId="urn:microsoft.com/office/officeart/2005/8/layout/vList2"/>
    <dgm:cxn modelId="{6486352A-17EB-464C-A1D3-6074CE1AD38E}" type="presParOf" srcId="{A1EE1368-ED6D-4862-9A2D-56E60BD8E8D1}" destId="{F3BD9283-C3AD-4AA9-A882-6B5CE1E00432}" srcOrd="3" destOrd="0" presId="urn:microsoft.com/office/officeart/2005/8/layout/vList2"/>
    <dgm:cxn modelId="{C2C5435A-93FB-4F4D-8388-5100652108BD}" type="presParOf" srcId="{A1EE1368-ED6D-4862-9A2D-56E60BD8E8D1}" destId="{8224D58F-F383-4AF3-A837-9CB8348507E7}" srcOrd="4" destOrd="0" presId="urn:microsoft.com/office/officeart/2005/8/layout/vList2"/>
    <dgm:cxn modelId="{E307E84D-8094-4D00-A1F0-FDEE606D1A65}" type="presParOf" srcId="{A1EE1368-ED6D-4862-9A2D-56E60BD8E8D1}" destId="{F1102A15-509E-45C6-A852-B938808B97D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6D55CB-432E-41DA-87AB-549A6B2E95F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4B6FC2-48B4-4B40-819B-EF8FEAE0A959}">
      <dgm:prSet custT="1"/>
      <dgm:spPr/>
      <dgm:t>
        <a:bodyPr/>
        <a:lstStyle/>
        <a:p>
          <a:pPr rtl="0" eaLnBrk="1" latinLnBrk="0" hangingPunct="1"/>
          <a:r>
            <a:rPr lang="en-US" sz="2000" b="1" baseline="0" dirty="0">
              <a:latin typeface="Calibri" panose="020F0502020204030204" pitchFamily="34" charset="0"/>
            </a:rPr>
            <a:t>The most surprising theme that emerged from the semi-structured interviews was the fact that 15% (or 4) of the study participants no longer serve in the role as a volunteer leader.</a:t>
          </a:r>
          <a:r>
            <a:rPr lang="en-US" sz="2000" baseline="0" dirty="0"/>
            <a:t> </a:t>
          </a:r>
          <a:endParaRPr lang="en-US" sz="2000" dirty="0"/>
        </a:p>
      </dgm:t>
    </dgm:pt>
    <dgm:pt modelId="{C9614B48-AC47-4BC8-82C3-230564A8AADD}" type="parTrans" cxnId="{78C664A8-1C9A-4DD8-B6A1-CD5B5D6AB9D1}">
      <dgm:prSet/>
      <dgm:spPr/>
      <dgm:t>
        <a:bodyPr/>
        <a:lstStyle/>
        <a:p>
          <a:endParaRPr lang="en-US"/>
        </a:p>
      </dgm:t>
    </dgm:pt>
    <dgm:pt modelId="{96DC62DE-7B2D-4420-852C-F7E01BA7D513}" type="sibTrans" cxnId="{78C664A8-1C9A-4DD8-B6A1-CD5B5D6AB9D1}">
      <dgm:prSet/>
      <dgm:spPr/>
      <dgm:t>
        <a:bodyPr/>
        <a:lstStyle/>
        <a:p>
          <a:endParaRPr lang="en-US"/>
        </a:p>
      </dgm:t>
    </dgm:pt>
    <dgm:pt modelId="{815128AD-1638-4E59-B83C-F927DA80810B}">
      <dgm:prSet custT="1"/>
      <dgm:spPr/>
      <dgm:t>
        <a:bodyPr/>
        <a:lstStyle/>
        <a:p>
          <a:pPr rtl="0" eaLnBrk="1" latinLnBrk="0" hangingPunct="1"/>
          <a:r>
            <a:rPr lang="en-US" sz="2000" baseline="0" dirty="0">
              <a:latin typeface="Calibri" panose="020F0502020204030204" pitchFamily="34" charset="0"/>
            </a:rPr>
            <a:t>Yet, they continue to reap the benefits of having been a volunteer leader   The calculated ROI for this micro group of individuals came to 4201%.</a:t>
          </a:r>
          <a:endParaRPr lang="en-US" sz="2000" dirty="0">
            <a:latin typeface="Calibri" panose="020F0502020204030204" pitchFamily="34" charset="0"/>
          </a:endParaRPr>
        </a:p>
      </dgm:t>
    </dgm:pt>
    <dgm:pt modelId="{6B4B9E21-14DA-4693-855A-9AB34EA17810}" type="parTrans" cxnId="{BF9D06EC-59EC-4113-BF65-76FA1571C3D8}">
      <dgm:prSet/>
      <dgm:spPr/>
      <dgm:t>
        <a:bodyPr/>
        <a:lstStyle/>
        <a:p>
          <a:endParaRPr lang="en-US"/>
        </a:p>
      </dgm:t>
    </dgm:pt>
    <dgm:pt modelId="{1DF7E1DB-5F7E-435E-8BFA-09CBBDAC26EF}" type="sibTrans" cxnId="{BF9D06EC-59EC-4113-BF65-76FA1571C3D8}">
      <dgm:prSet/>
      <dgm:spPr/>
      <dgm:t>
        <a:bodyPr/>
        <a:lstStyle/>
        <a:p>
          <a:endParaRPr lang="en-US"/>
        </a:p>
      </dgm:t>
    </dgm:pt>
    <dgm:pt modelId="{05CCD2F9-0FA6-42BA-8EFA-A1B6DC4D5EBE}" type="pres">
      <dgm:prSet presAssocID="{E76D55CB-432E-41DA-87AB-549A6B2E95FD}" presName="linearFlow" presStyleCnt="0">
        <dgm:presLayoutVars>
          <dgm:dir/>
          <dgm:resizeHandles val="exact"/>
        </dgm:presLayoutVars>
      </dgm:prSet>
      <dgm:spPr/>
    </dgm:pt>
    <dgm:pt modelId="{8B4C76CB-192F-4C63-8761-23D25BEA19F2}" type="pres">
      <dgm:prSet presAssocID="{E34B6FC2-48B4-4B40-819B-EF8FEAE0A959}" presName="composite" presStyleCnt="0"/>
      <dgm:spPr/>
    </dgm:pt>
    <dgm:pt modelId="{634CBBE5-7C83-4E67-9EDC-A98AB68409CD}" type="pres">
      <dgm:prSet presAssocID="{E34B6FC2-48B4-4B40-819B-EF8FEAE0A959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B71FD12-C541-48E5-9DC8-E6BA6A3DBB8A}" type="pres">
      <dgm:prSet presAssocID="{E34B6FC2-48B4-4B40-819B-EF8FEAE0A959}" presName="txShp" presStyleLbl="node1" presStyleIdx="0" presStyleCnt="2">
        <dgm:presLayoutVars>
          <dgm:bulletEnabled val="1"/>
        </dgm:presLayoutVars>
      </dgm:prSet>
      <dgm:spPr/>
    </dgm:pt>
    <dgm:pt modelId="{481988D6-B7EA-4A26-936F-89CDAF3244C8}" type="pres">
      <dgm:prSet presAssocID="{96DC62DE-7B2D-4420-852C-F7E01BA7D513}" presName="spacing" presStyleCnt="0"/>
      <dgm:spPr/>
    </dgm:pt>
    <dgm:pt modelId="{D0EE9EFD-CBC2-49E8-B2D7-EC059B1944C5}" type="pres">
      <dgm:prSet presAssocID="{815128AD-1638-4E59-B83C-F927DA80810B}" presName="composite" presStyleCnt="0"/>
      <dgm:spPr/>
    </dgm:pt>
    <dgm:pt modelId="{7F87FD6A-5073-4A2E-AD38-9759034B3BDF}" type="pres">
      <dgm:prSet presAssocID="{815128AD-1638-4E59-B83C-F927DA80810B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E245E47-2C16-4D23-82BF-6D69EEC1915F}" type="pres">
      <dgm:prSet presAssocID="{815128AD-1638-4E59-B83C-F927DA80810B}" presName="txShp" presStyleLbl="node1" presStyleIdx="1" presStyleCnt="2">
        <dgm:presLayoutVars>
          <dgm:bulletEnabled val="1"/>
        </dgm:presLayoutVars>
      </dgm:prSet>
      <dgm:spPr/>
    </dgm:pt>
  </dgm:ptLst>
  <dgm:cxnLst>
    <dgm:cxn modelId="{78C664A8-1C9A-4DD8-B6A1-CD5B5D6AB9D1}" srcId="{E76D55CB-432E-41DA-87AB-549A6B2E95FD}" destId="{E34B6FC2-48B4-4B40-819B-EF8FEAE0A959}" srcOrd="0" destOrd="0" parTransId="{C9614B48-AC47-4BC8-82C3-230564A8AADD}" sibTransId="{96DC62DE-7B2D-4420-852C-F7E01BA7D513}"/>
    <dgm:cxn modelId="{2B0CFE73-BB83-4111-8ADE-DFCC9FCFC362}" type="presOf" srcId="{E76D55CB-432E-41DA-87AB-549A6B2E95FD}" destId="{05CCD2F9-0FA6-42BA-8EFA-A1B6DC4D5EBE}" srcOrd="0" destOrd="0" presId="urn:microsoft.com/office/officeart/2005/8/layout/vList3"/>
    <dgm:cxn modelId="{BF9D06EC-59EC-4113-BF65-76FA1571C3D8}" srcId="{E76D55CB-432E-41DA-87AB-549A6B2E95FD}" destId="{815128AD-1638-4E59-B83C-F927DA80810B}" srcOrd="1" destOrd="0" parTransId="{6B4B9E21-14DA-4693-855A-9AB34EA17810}" sibTransId="{1DF7E1DB-5F7E-435E-8BFA-09CBBDAC26EF}"/>
    <dgm:cxn modelId="{9E44ED69-AFA8-4B89-9A0F-A455639025E8}" type="presOf" srcId="{E34B6FC2-48B4-4B40-819B-EF8FEAE0A959}" destId="{5B71FD12-C541-48E5-9DC8-E6BA6A3DBB8A}" srcOrd="0" destOrd="0" presId="urn:microsoft.com/office/officeart/2005/8/layout/vList3"/>
    <dgm:cxn modelId="{A9B7FB72-5A4C-48F9-BEB2-F44412754D71}" type="presOf" srcId="{815128AD-1638-4E59-B83C-F927DA80810B}" destId="{5E245E47-2C16-4D23-82BF-6D69EEC1915F}" srcOrd="0" destOrd="0" presId="urn:microsoft.com/office/officeart/2005/8/layout/vList3"/>
    <dgm:cxn modelId="{B6001456-75BC-497A-919A-2EC188087FC5}" type="presParOf" srcId="{05CCD2F9-0FA6-42BA-8EFA-A1B6DC4D5EBE}" destId="{8B4C76CB-192F-4C63-8761-23D25BEA19F2}" srcOrd="0" destOrd="0" presId="urn:microsoft.com/office/officeart/2005/8/layout/vList3"/>
    <dgm:cxn modelId="{EACD8214-DDB7-4360-A4BC-FACD4492C53E}" type="presParOf" srcId="{8B4C76CB-192F-4C63-8761-23D25BEA19F2}" destId="{634CBBE5-7C83-4E67-9EDC-A98AB68409CD}" srcOrd="0" destOrd="0" presId="urn:microsoft.com/office/officeart/2005/8/layout/vList3"/>
    <dgm:cxn modelId="{C02514C5-3873-4B83-9805-EB5F9221ECBA}" type="presParOf" srcId="{8B4C76CB-192F-4C63-8761-23D25BEA19F2}" destId="{5B71FD12-C541-48E5-9DC8-E6BA6A3DBB8A}" srcOrd="1" destOrd="0" presId="urn:microsoft.com/office/officeart/2005/8/layout/vList3"/>
    <dgm:cxn modelId="{F56DE49F-6B94-4CB2-A288-A7742A02F835}" type="presParOf" srcId="{05CCD2F9-0FA6-42BA-8EFA-A1B6DC4D5EBE}" destId="{481988D6-B7EA-4A26-936F-89CDAF3244C8}" srcOrd="1" destOrd="0" presId="urn:microsoft.com/office/officeart/2005/8/layout/vList3"/>
    <dgm:cxn modelId="{472F8B4C-8EF7-43B6-88D5-60DE608B4095}" type="presParOf" srcId="{05CCD2F9-0FA6-42BA-8EFA-A1B6DC4D5EBE}" destId="{D0EE9EFD-CBC2-49E8-B2D7-EC059B1944C5}" srcOrd="2" destOrd="0" presId="urn:microsoft.com/office/officeart/2005/8/layout/vList3"/>
    <dgm:cxn modelId="{47F3F80F-86DB-40B3-BD20-4EEFD6106789}" type="presParOf" srcId="{D0EE9EFD-CBC2-49E8-B2D7-EC059B1944C5}" destId="{7F87FD6A-5073-4A2E-AD38-9759034B3BDF}" srcOrd="0" destOrd="0" presId="urn:microsoft.com/office/officeart/2005/8/layout/vList3"/>
    <dgm:cxn modelId="{A5761DE7-919F-47BD-9106-3D824BAD704C}" type="presParOf" srcId="{D0EE9EFD-CBC2-49E8-B2D7-EC059B1944C5}" destId="{5E245E47-2C16-4D23-82BF-6D69EEC191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4CF18-D270-4CC2-A4D9-5D92C09D0986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F39F61-7D11-4960-B337-C124BDE5A26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Objective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Career Success</a:t>
          </a:r>
        </a:p>
      </dgm:t>
    </dgm:pt>
    <dgm:pt modelId="{4FEFE789-FE5D-4FFB-A46B-3D9866783843}" type="parTrans" cxnId="{266287AE-356A-481D-9662-18D2F9F93D4D}">
      <dgm:prSet/>
      <dgm:spPr/>
      <dgm:t>
        <a:bodyPr/>
        <a:lstStyle/>
        <a:p>
          <a:endParaRPr lang="en-US"/>
        </a:p>
      </dgm:t>
    </dgm:pt>
    <dgm:pt modelId="{64EC76C4-AB42-4D20-BE12-F171C2F1AF5A}" type="sibTrans" cxnId="{266287AE-356A-481D-9662-18D2F9F93D4D}">
      <dgm:prSet/>
      <dgm:spPr/>
      <dgm:t>
        <a:bodyPr/>
        <a:lstStyle/>
        <a:p>
          <a:endParaRPr lang="en-US"/>
        </a:p>
      </dgm:t>
    </dgm:pt>
    <dgm:pt modelId="{344FF150-17B3-433D-A8C3-30A34D915866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Promotion</a:t>
          </a:r>
        </a:p>
      </dgm:t>
    </dgm:pt>
    <dgm:pt modelId="{FC778807-8101-4644-AC1F-44AE5E9FC798}" type="parTrans" cxnId="{1ADD7C63-AC95-4D9F-A5C6-553D5DEEB303}">
      <dgm:prSet/>
      <dgm:spPr/>
      <dgm:t>
        <a:bodyPr/>
        <a:lstStyle/>
        <a:p>
          <a:endParaRPr lang="en-US"/>
        </a:p>
      </dgm:t>
    </dgm:pt>
    <dgm:pt modelId="{E3AE83A8-72C6-4E4D-8A5D-4028437FAAB8}" type="sibTrans" cxnId="{1ADD7C63-AC95-4D9F-A5C6-553D5DEEB303}">
      <dgm:prSet/>
      <dgm:spPr/>
      <dgm:t>
        <a:bodyPr/>
        <a:lstStyle/>
        <a:p>
          <a:endParaRPr lang="en-US"/>
        </a:p>
      </dgm:t>
    </dgm:pt>
    <dgm:pt modelId="{B1E0C424-25F4-43D1-BBB5-D01A0DCF331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Subjective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Career  Success</a:t>
          </a:r>
        </a:p>
      </dgm:t>
    </dgm:pt>
    <dgm:pt modelId="{3BF8B7AE-64AB-470C-8880-F923D10973A0}" type="parTrans" cxnId="{1741426B-DCCF-4055-BBDB-AC8F194030F2}">
      <dgm:prSet/>
      <dgm:spPr/>
      <dgm:t>
        <a:bodyPr/>
        <a:lstStyle/>
        <a:p>
          <a:endParaRPr lang="en-US"/>
        </a:p>
      </dgm:t>
    </dgm:pt>
    <dgm:pt modelId="{DE7555F3-46A6-4503-9EE6-8144B9D7381E}" type="sibTrans" cxnId="{1741426B-DCCF-4055-BBDB-AC8F194030F2}">
      <dgm:prSet/>
      <dgm:spPr/>
      <dgm:t>
        <a:bodyPr/>
        <a:lstStyle/>
        <a:p>
          <a:endParaRPr lang="en-US"/>
        </a:p>
      </dgm:t>
    </dgm:pt>
    <dgm:pt modelId="{21C63E35-ED56-4E68-ADC6-9DD44B13A557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Social Capital</a:t>
          </a:r>
        </a:p>
      </dgm:t>
    </dgm:pt>
    <dgm:pt modelId="{E907162B-16B5-4A33-8325-B2123F2A24FF}" type="parTrans" cxnId="{E4D48B55-4011-42B2-873C-378DA352D7E3}">
      <dgm:prSet/>
      <dgm:spPr/>
      <dgm:t>
        <a:bodyPr/>
        <a:lstStyle/>
        <a:p>
          <a:endParaRPr lang="en-US"/>
        </a:p>
      </dgm:t>
    </dgm:pt>
    <dgm:pt modelId="{E3FC353B-661F-4FC9-9C00-61081C4E9BC8}" type="sibTrans" cxnId="{E4D48B55-4011-42B2-873C-378DA352D7E3}">
      <dgm:prSet/>
      <dgm:spPr/>
      <dgm:t>
        <a:bodyPr/>
        <a:lstStyle/>
        <a:p>
          <a:endParaRPr lang="en-US"/>
        </a:p>
      </dgm:t>
    </dgm:pt>
    <dgm:pt modelId="{022B8A46-CE3D-4250-A4FD-CBD27B3D8AA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First Four Levels of Evaluation</a:t>
          </a:r>
        </a:p>
      </dgm:t>
    </dgm:pt>
    <dgm:pt modelId="{AB173E36-A4F6-45C0-8B22-26BB9B8297DB}" type="parTrans" cxnId="{B65B06DD-AB5B-4B10-83CB-E84F1F6C3940}">
      <dgm:prSet/>
      <dgm:spPr/>
      <dgm:t>
        <a:bodyPr/>
        <a:lstStyle/>
        <a:p>
          <a:endParaRPr lang="en-US"/>
        </a:p>
      </dgm:t>
    </dgm:pt>
    <dgm:pt modelId="{4D083A2F-732C-4142-9D6C-6B46A8D8FC37}" type="sibTrans" cxnId="{B65B06DD-AB5B-4B10-83CB-E84F1F6C3940}">
      <dgm:prSet/>
      <dgm:spPr/>
      <dgm:t>
        <a:bodyPr/>
        <a:lstStyle/>
        <a:p>
          <a:endParaRPr lang="en-US"/>
        </a:p>
      </dgm:t>
    </dgm:pt>
    <dgm:pt modelId="{97786771-AA1B-4793-BD06-471C5723B042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Satisfaction</a:t>
          </a:r>
        </a:p>
      </dgm:t>
    </dgm:pt>
    <dgm:pt modelId="{8319D59F-3026-4A42-AE58-268C636B7A09}" type="parTrans" cxnId="{DBCC3131-E994-4421-AE56-D714BC1785B1}">
      <dgm:prSet/>
      <dgm:spPr/>
      <dgm:t>
        <a:bodyPr/>
        <a:lstStyle/>
        <a:p>
          <a:endParaRPr lang="en-US"/>
        </a:p>
      </dgm:t>
    </dgm:pt>
    <dgm:pt modelId="{A646737C-3B50-4B8D-864F-A862B02837E6}" type="sibTrans" cxnId="{DBCC3131-E994-4421-AE56-D714BC1785B1}">
      <dgm:prSet/>
      <dgm:spPr/>
      <dgm:t>
        <a:bodyPr/>
        <a:lstStyle/>
        <a:p>
          <a:endParaRPr lang="en-US"/>
        </a:p>
      </dgm:t>
    </dgm:pt>
    <dgm:pt modelId="{55E28351-9790-49B9-AB4B-71E91D3509C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Return on Investment</a:t>
          </a:r>
        </a:p>
      </dgm:t>
    </dgm:pt>
    <dgm:pt modelId="{EF107840-3F5B-456B-9328-B6525D9B5CA8}" type="parTrans" cxnId="{58186DEC-75F5-4E75-98D8-F17DD16B9F50}">
      <dgm:prSet/>
      <dgm:spPr/>
      <dgm:t>
        <a:bodyPr/>
        <a:lstStyle/>
        <a:p>
          <a:endParaRPr lang="en-US"/>
        </a:p>
      </dgm:t>
    </dgm:pt>
    <dgm:pt modelId="{50D6E930-CF91-43EF-B407-7078CE28F93E}" type="sibTrans" cxnId="{58186DEC-75F5-4E75-98D8-F17DD16B9F50}">
      <dgm:prSet/>
      <dgm:spPr/>
      <dgm:t>
        <a:bodyPr/>
        <a:lstStyle/>
        <a:p>
          <a:endParaRPr lang="en-US"/>
        </a:p>
      </dgm:t>
    </dgm:pt>
    <dgm:pt modelId="{F6E2BDE9-98B6-4AD8-AE65-D8DFBF18F13A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Financial impact</a:t>
          </a:r>
        </a:p>
      </dgm:t>
    </dgm:pt>
    <dgm:pt modelId="{FE786022-084C-4050-A9AB-FA3379955766}" type="parTrans" cxnId="{6980299F-25B5-4DBC-818A-55D4F36B6881}">
      <dgm:prSet/>
      <dgm:spPr/>
      <dgm:t>
        <a:bodyPr/>
        <a:lstStyle/>
        <a:p>
          <a:endParaRPr lang="en-US"/>
        </a:p>
      </dgm:t>
    </dgm:pt>
    <dgm:pt modelId="{4847CCBC-A537-46F1-ACFB-649C783F5376}" type="sibTrans" cxnId="{6980299F-25B5-4DBC-818A-55D4F36B6881}">
      <dgm:prSet/>
      <dgm:spPr/>
      <dgm:t>
        <a:bodyPr/>
        <a:lstStyle/>
        <a:p>
          <a:endParaRPr lang="en-US"/>
        </a:p>
      </dgm:t>
    </dgm:pt>
    <dgm:pt modelId="{A54F18EA-B576-4190-921E-DBB0A2E3C441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Learning</a:t>
          </a:r>
        </a:p>
      </dgm:t>
    </dgm:pt>
    <dgm:pt modelId="{B6042352-3A6D-40C0-A843-C3D192F9FBD5}" type="parTrans" cxnId="{CBFC595D-96AD-483C-999A-4AFB4ABA1E7E}">
      <dgm:prSet/>
      <dgm:spPr/>
      <dgm:t>
        <a:bodyPr/>
        <a:lstStyle/>
        <a:p>
          <a:endParaRPr lang="en-US"/>
        </a:p>
      </dgm:t>
    </dgm:pt>
    <dgm:pt modelId="{2B720E58-49F6-468E-955D-31C16FC1412D}" type="sibTrans" cxnId="{CBFC595D-96AD-483C-999A-4AFB4ABA1E7E}">
      <dgm:prSet/>
      <dgm:spPr/>
      <dgm:t>
        <a:bodyPr/>
        <a:lstStyle/>
        <a:p>
          <a:endParaRPr lang="en-US"/>
        </a:p>
      </dgm:t>
    </dgm:pt>
    <dgm:pt modelId="{D76F8F45-5846-4444-941F-91F3BE88A1FE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Application</a:t>
          </a:r>
        </a:p>
      </dgm:t>
    </dgm:pt>
    <dgm:pt modelId="{1DABF5B0-CE10-4609-BB5A-2B72CEF0E4F0}" type="parTrans" cxnId="{6AF6CCC6-432D-47D8-9D74-BB42C8AC6B44}">
      <dgm:prSet/>
      <dgm:spPr/>
      <dgm:t>
        <a:bodyPr/>
        <a:lstStyle/>
        <a:p>
          <a:endParaRPr lang="en-US"/>
        </a:p>
      </dgm:t>
    </dgm:pt>
    <dgm:pt modelId="{EFDD4216-73F9-4467-AC4A-4A8897E2C888}" type="sibTrans" cxnId="{6AF6CCC6-432D-47D8-9D74-BB42C8AC6B44}">
      <dgm:prSet/>
      <dgm:spPr/>
      <dgm:t>
        <a:bodyPr/>
        <a:lstStyle/>
        <a:p>
          <a:endParaRPr lang="en-US"/>
        </a:p>
      </dgm:t>
    </dgm:pt>
    <dgm:pt modelId="{2748B1AA-28A7-48A1-8BE7-0B6B7A8392B3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Impact</a:t>
          </a:r>
        </a:p>
      </dgm:t>
    </dgm:pt>
    <dgm:pt modelId="{E070CC76-5EFB-48BF-B8E9-1C86A593549C}" type="parTrans" cxnId="{CA894C4E-1670-4D72-9FCD-1F30327BDAEA}">
      <dgm:prSet/>
      <dgm:spPr/>
      <dgm:t>
        <a:bodyPr/>
        <a:lstStyle/>
        <a:p>
          <a:endParaRPr lang="en-US"/>
        </a:p>
      </dgm:t>
    </dgm:pt>
    <dgm:pt modelId="{FD6D4D12-D357-461B-BAB4-2470FCBE2A7C}" type="sibTrans" cxnId="{CA894C4E-1670-4D72-9FCD-1F30327BDAEA}">
      <dgm:prSet/>
      <dgm:spPr/>
      <dgm:t>
        <a:bodyPr/>
        <a:lstStyle/>
        <a:p>
          <a:endParaRPr lang="en-US"/>
        </a:p>
      </dgm:t>
    </dgm:pt>
    <dgm:pt modelId="{50FB06B7-9957-472E-B0AD-1A2C7AB71B5C}">
      <dgm:prSet phldrT="[Text]"/>
      <dgm:spPr/>
      <dgm:t>
        <a:bodyPr/>
        <a:lstStyle/>
        <a:p>
          <a:pPr algn="l"/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DF927-9E75-4F57-A833-49FA71059A63}" type="parTrans" cxnId="{99B0D76E-1CD0-4521-AE25-9FC6F7381A2E}">
      <dgm:prSet/>
      <dgm:spPr/>
      <dgm:t>
        <a:bodyPr/>
        <a:lstStyle/>
        <a:p>
          <a:endParaRPr lang="en-US"/>
        </a:p>
      </dgm:t>
    </dgm:pt>
    <dgm:pt modelId="{94787F98-AEA4-40F9-99C7-D847417AA293}" type="sibTrans" cxnId="{99B0D76E-1CD0-4521-AE25-9FC6F7381A2E}">
      <dgm:prSet/>
      <dgm:spPr/>
      <dgm:t>
        <a:bodyPr/>
        <a:lstStyle/>
        <a:p>
          <a:endParaRPr lang="en-US"/>
        </a:p>
      </dgm:t>
    </dgm:pt>
    <dgm:pt modelId="{4D4741D8-EDD1-474A-A9B1-8F45B4BEBE39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Intangible benefits</a:t>
          </a:r>
        </a:p>
      </dgm:t>
    </dgm:pt>
    <dgm:pt modelId="{679B9586-3686-4F26-9A0E-CD34FDD2D641}" type="parTrans" cxnId="{A8C5E3E7-02D8-4B62-A49D-3D4D11B8F1E0}">
      <dgm:prSet/>
      <dgm:spPr/>
      <dgm:t>
        <a:bodyPr/>
        <a:lstStyle/>
        <a:p>
          <a:endParaRPr lang="en-US"/>
        </a:p>
      </dgm:t>
    </dgm:pt>
    <dgm:pt modelId="{A4CE58DF-2A0F-403C-BE7B-E6FE68ED4816}" type="sibTrans" cxnId="{A8C5E3E7-02D8-4B62-A49D-3D4D11B8F1E0}">
      <dgm:prSet/>
      <dgm:spPr/>
      <dgm:t>
        <a:bodyPr/>
        <a:lstStyle/>
        <a:p>
          <a:endParaRPr lang="en-US"/>
        </a:p>
      </dgm:t>
    </dgm:pt>
    <dgm:pt modelId="{EEB4D384-012A-4A99-BDE8-A7F7C7EF54B8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Pay Increase</a:t>
          </a:r>
        </a:p>
      </dgm:t>
    </dgm:pt>
    <dgm:pt modelId="{2B5360C8-3DAC-4A12-B932-B06C1AF00435}" type="parTrans" cxnId="{C0D7E3F2-E934-4F25-BFDB-AB43F47EA8D7}">
      <dgm:prSet/>
      <dgm:spPr/>
      <dgm:t>
        <a:bodyPr/>
        <a:lstStyle/>
        <a:p>
          <a:endParaRPr lang="en-US"/>
        </a:p>
      </dgm:t>
    </dgm:pt>
    <dgm:pt modelId="{92186942-585D-47EA-A073-04DEC9689C33}" type="sibTrans" cxnId="{C0D7E3F2-E934-4F25-BFDB-AB43F47EA8D7}">
      <dgm:prSet/>
      <dgm:spPr/>
      <dgm:t>
        <a:bodyPr/>
        <a:lstStyle/>
        <a:p>
          <a:endParaRPr lang="en-US"/>
        </a:p>
      </dgm:t>
    </dgm:pt>
    <dgm:pt modelId="{F8242195-994B-4E3F-A0BE-5D82F8F1F861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Publications</a:t>
          </a:r>
        </a:p>
      </dgm:t>
    </dgm:pt>
    <dgm:pt modelId="{10605E8D-44FD-4F6E-91EA-A7E3F5D1EE17}" type="parTrans" cxnId="{DA71F36D-7D71-40EA-BBA8-024B6F2A3A20}">
      <dgm:prSet/>
      <dgm:spPr/>
      <dgm:t>
        <a:bodyPr/>
        <a:lstStyle/>
        <a:p>
          <a:endParaRPr lang="en-US"/>
        </a:p>
      </dgm:t>
    </dgm:pt>
    <dgm:pt modelId="{818142F7-9020-4FB4-896C-11C2E6AB762C}" type="sibTrans" cxnId="{DA71F36D-7D71-40EA-BBA8-024B6F2A3A20}">
      <dgm:prSet/>
      <dgm:spPr/>
      <dgm:t>
        <a:bodyPr/>
        <a:lstStyle/>
        <a:p>
          <a:endParaRPr lang="en-US"/>
        </a:p>
      </dgm:t>
    </dgm:pt>
    <dgm:pt modelId="{F88F45A5-5ADD-42A8-BD69-C64B8CB1EFC6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Career Identify </a:t>
          </a:r>
        </a:p>
      </dgm:t>
    </dgm:pt>
    <dgm:pt modelId="{CA7FB11E-D0CC-4D09-AA12-72460CCB03B8}" type="sibTrans" cxnId="{A0B1DB85-497F-46E8-957A-A69864D0C900}">
      <dgm:prSet/>
      <dgm:spPr/>
      <dgm:t>
        <a:bodyPr/>
        <a:lstStyle/>
        <a:p>
          <a:endParaRPr lang="en-US"/>
        </a:p>
      </dgm:t>
    </dgm:pt>
    <dgm:pt modelId="{A7B45F00-338F-47D3-BA58-ACF0D1C3F002}" type="parTrans" cxnId="{A0B1DB85-497F-46E8-957A-A69864D0C900}">
      <dgm:prSet/>
      <dgm:spPr/>
      <dgm:t>
        <a:bodyPr/>
        <a:lstStyle/>
        <a:p>
          <a:endParaRPr lang="en-US"/>
        </a:p>
      </dgm:t>
    </dgm:pt>
    <dgm:pt modelId="{7A14C4C6-A7C4-4825-A4B9-1E9C681589BB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Human Capital</a:t>
          </a:r>
        </a:p>
      </dgm:t>
    </dgm:pt>
    <dgm:pt modelId="{69EB896C-EC53-4201-8859-5E6ED0BF0346}" type="sibTrans" cxnId="{1D027B50-4837-47BD-BA7D-54BBA65CC2EA}">
      <dgm:prSet/>
      <dgm:spPr/>
      <dgm:t>
        <a:bodyPr/>
        <a:lstStyle/>
        <a:p>
          <a:endParaRPr lang="en-US"/>
        </a:p>
      </dgm:t>
    </dgm:pt>
    <dgm:pt modelId="{E2C7A2CA-05D3-4FED-919F-CA81730D3FF1}" type="parTrans" cxnId="{1D027B50-4837-47BD-BA7D-54BBA65CC2EA}">
      <dgm:prSet/>
      <dgm:spPr/>
      <dgm:t>
        <a:bodyPr/>
        <a:lstStyle/>
        <a:p>
          <a:endParaRPr lang="en-US"/>
        </a:p>
      </dgm:t>
    </dgm:pt>
    <dgm:pt modelId="{48BA0399-ED74-42CB-9218-5E73CDE00F72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Psychological Resources</a:t>
          </a:r>
        </a:p>
      </dgm:t>
    </dgm:pt>
    <dgm:pt modelId="{325D8035-F8FB-4A1D-8E67-146B587F8C6E}" type="sibTrans" cxnId="{7E1A34D3-CA73-4C84-B9DA-B0A0B4467D62}">
      <dgm:prSet/>
      <dgm:spPr/>
      <dgm:t>
        <a:bodyPr/>
        <a:lstStyle/>
        <a:p>
          <a:endParaRPr lang="en-US"/>
        </a:p>
      </dgm:t>
    </dgm:pt>
    <dgm:pt modelId="{255F1EE5-B71B-4A27-9677-696945EC8C00}" type="parTrans" cxnId="{7E1A34D3-CA73-4C84-B9DA-B0A0B4467D62}">
      <dgm:prSet/>
      <dgm:spPr/>
      <dgm:t>
        <a:bodyPr/>
        <a:lstStyle/>
        <a:p>
          <a:endParaRPr lang="en-US"/>
        </a:p>
      </dgm:t>
    </dgm:pt>
    <dgm:pt modelId="{14BDB5AC-602F-4E97-A85B-6CF65F54EB75}">
      <dgm:prSet phldrT="[Text]" custT="1"/>
      <dgm:spPr/>
      <dgm:t>
        <a:bodyPr/>
        <a:lstStyle/>
        <a:p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(Career Development)</a:t>
          </a:r>
        </a:p>
      </dgm:t>
    </dgm:pt>
    <dgm:pt modelId="{027E5FF1-A5FA-4DF4-AA96-F5CDDE0982C5}" type="parTrans" cxnId="{B729AA31-4590-4A51-837C-EDD5B1541CCC}">
      <dgm:prSet/>
      <dgm:spPr/>
      <dgm:t>
        <a:bodyPr/>
        <a:lstStyle/>
        <a:p>
          <a:endParaRPr lang="en-US"/>
        </a:p>
      </dgm:t>
    </dgm:pt>
    <dgm:pt modelId="{1B2F7152-C22B-47F2-81E0-C72E98337690}" type="sibTrans" cxnId="{B729AA31-4590-4A51-837C-EDD5B1541CCC}">
      <dgm:prSet/>
      <dgm:spPr/>
      <dgm:t>
        <a:bodyPr/>
        <a:lstStyle/>
        <a:p>
          <a:endParaRPr lang="en-US"/>
        </a:p>
      </dgm:t>
    </dgm:pt>
    <dgm:pt modelId="{DE48E6F3-0D73-4CAE-BE3D-300D48E7C585}">
      <dgm:prSet phldrT="[Text]"/>
      <dgm:spPr/>
      <dgm:t>
        <a:bodyPr/>
        <a:lstStyle/>
        <a:p>
          <a:pPr algn="ctr"/>
          <a:endParaRPr lang="en-US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597E3-C076-4530-B5EA-41F701562572}" type="parTrans" cxnId="{BFBFC5D8-F9B2-4016-8B58-75F889341DE2}">
      <dgm:prSet/>
      <dgm:spPr/>
      <dgm:t>
        <a:bodyPr/>
        <a:lstStyle/>
        <a:p>
          <a:endParaRPr lang="en-US"/>
        </a:p>
      </dgm:t>
    </dgm:pt>
    <dgm:pt modelId="{0CF4E0FD-D98E-4CA2-AD15-5AFE395A8EC0}" type="sibTrans" cxnId="{BFBFC5D8-F9B2-4016-8B58-75F889341DE2}">
      <dgm:prSet/>
      <dgm:spPr/>
      <dgm:t>
        <a:bodyPr/>
        <a:lstStyle/>
        <a:p>
          <a:endParaRPr lang="en-US"/>
        </a:p>
      </dgm:t>
    </dgm:pt>
    <dgm:pt modelId="{EDF877B0-FEF6-4B57-9EDD-9C44B1679E0E}">
      <dgm:prSet phldrT="[Text]"/>
      <dgm:spPr/>
      <dgm:t>
        <a:bodyPr/>
        <a:lstStyle/>
        <a:p>
          <a:pPr algn="ctr"/>
          <a:endParaRPr lang="en-US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EF8A1-2C59-485D-89E6-66FD17E6E7BF}" type="parTrans" cxnId="{65A1B023-C134-46D8-AA79-4FBAC47E419F}">
      <dgm:prSet/>
      <dgm:spPr/>
      <dgm:t>
        <a:bodyPr/>
        <a:lstStyle/>
        <a:p>
          <a:endParaRPr lang="en-US"/>
        </a:p>
      </dgm:t>
    </dgm:pt>
    <dgm:pt modelId="{7BCDA73C-C172-4739-BDA6-A708A54A8B54}" type="sibTrans" cxnId="{65A1B023-C134-46D8-AA79-4FBAC47E419F}">
      <dgm:prSet/>
      <dgm:spPr/>
      <dgm:t>
        <a:bodyPr/>
        <a:lstStyle/>
        <a:p>
          <a:endParaRPr lang="en-US"/>
        </a:p>
      </dgm:t>
    </dgm:pt>
    <dgm:pt modelId="{CAD66B72-540E-44F7-B73F-45E4E01F182A}">
      <dgm:prSet phldrT="[Text]" custT="1"/>
      <dgm:spPr/>
      <dgm:t>
        <a:bodyPr/>
        <a:lstStyle/>
        <a:p>
          <a:pPr algn="ctr"/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75A0F-593E-464F-8693-D1CC0FF35DC5}" type="parTrans" cxnId="{BAD430A9-6DEB-4C06-97C5-A1B6756DB808}">
      <dgm:prSet/>
      <dgm:spPr/>
      <dgm:t>
        <a:bodyPr/>
        <a:lstStyle/>
        <a:p>
          <a:endParaRPr lang="en-US"/>
        </a:p>
      </dgm:t>
    </dgm:pt>
    <dgm:pt modelId="{D4FB86FC-9FD5-47FA-ABFE-EF3D29814696}" type="sibTrans" cxnId="{BAD430A9-6DEB-4C06-97C5-A1B6756DB808}">
      <dgm:prSet/>
      <dgm:spPr/>
      <dgm:t>
        <a:bodyPr/>
        <a:lstStyle/>
        <a:p>
          <a:endParaRPr lang="en-US"/>
        </a:p>
      </dgm:t>
    </dgm:pt>
    <dgm:pt modelId="{EC50CE5E-8F7F-4274-B2E0-C2DCD2903389}" type="pres">
      <dgm:prSet presAssocID="{6604CF18-D270-4CC2-A4D9-5D92C09D098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21D3836-6DD1-406D-9B4C-BD16B303EB17}" type="pres">
      <dgm:prSet presAssocID="{6604CF18-D270-4CC2-A4D9-5D92C09D0986}" presName="children" presStyleCnt="0"/>
      <dgm:spPr/>
    </dgm:pt>
    <dgm:pt modelId="{0E16E409-52CC-40F2-92EB-C5D8D8CE2EB0}" type="pres">
      <dgm:prSet presAssocID="{6604CF18-D270-4CC2-A4D9-5D92C09D0986}" presName="child1group" presStyleCnt="0"/>
      <dgm:spPr/>
    </dgm:pt>
    <dgm:pt modelId="{0CF64671-78AA-4490-AAC7-3835F73A5A58}" type="pres">
      <dgm:prSet presAssocID="{6604CF18-D270-4CC2-A4D9-5D92C09D0986}" presName="child1" presStyleLbl="bgAcc1" presStyleIdx="0" presStyleCnt="4"/>
      <dgm:spPr/>
    </dgm:pt>
    <dgm:pt modelId="{7EA73E3C-67D7-40EA-BD86-95AAE60DDC8F}" type="pres">
      <dgm:prSet presAssocID="{6604CF18-D270-4CC2-A4D9-5D92C09D0986}" presName="child1Text" presStyleLbl="bgAcc1" presStyleIdx="0" presStyleCnt="4">
        <dgm:presLayoutVars>
          <dgm:bulletEnabled val="1"/>
        </dgm:presLayoutVars>
      </dgm:prSet>
      <dgm:spPr/>
    </dgm:pt>
    <dgm:pt modelId="{FDC8F361-D39F-48BD-85BE-BD70AED1B76D}" type="pres">
      <dgm:prSet presAssocID="{6604CF18-D270-4CC2-A4D9-5D92C09D0986}" presName="child2group" presStyleCnt="0"/>
      <dgm:spPr/>
    </dgm:pt>
    <dgm:pt modelId="{310AE68B-11DA-4EB4-90E3-53AB8E5DEA9B}" type="pres">
      <dgm:prSet presAssocID="{6604CF18-D270-4CC2-A4D9-5D92C09D0986}" presName="child2" presStyleLbl="bgAcc1" presStyleIdx="1" presStyleCnt="4"/>
      <dgm:spPr/>
    </dgm:pt>
    <dgm:pt modelId="{AA996452-AAC9-4693-9DD3-D35C22FF5671}" type="pres">
      <dgm:prSet presAssocID="{6604CF18-D270-4CC2-A4D9-5D92C09D0986}" presName="child2Text" presStyleLbl="bgAcc1" presStyleIdx="1" presStyleCnt="4">
        <dgm:presLayoutVars>
          <dgm:bulletEnabled val="1"/>
        </dgm:presLayoutVars>
      </dgm:prSet>
      <dgm:spPr/>
    </dgm:pt>
    <dgm:pt modelId="{B1410D8D-7D24-4B67-9E99-BA206702686B}" type="pres">
      <dgm:prSet presAssocID="{6604CF18-D270-4CC2-A4D9-5D92C09D0986}" presName="child3group" presStyleCnt="0"/>
      <dgm:spPr/>
    </dgm:pt>
    <dgm:pt modelId="{D3F74F7F-C222-4AE9-A1DA-C1713457B63A}" type="pres">
      <dgm:prSet presAssocID="{6604CF18-D270-4CC2-A4D9-5D92C09D0986}" presName="child3" presStyleLbl="bgAcc1" presStyleIdx="2" presStyleCnt="4"/>
      <dgm:spPr/>
    </dgm:pt>
    <dgm:pt modelId="{0DAEAB05-36B7-4741-B64D-08E96E2AC6F4}" type="pres">
      <dgm:prSet presAssocID="{6604CF18-D270-4CC2-A4D9-5D92C09D0986}" presName="child3Text" presStyleLbl="bgAcc1" presStyleIdx="2" presStyleCnt="4">
        <dgm:presLayoutVars>
          <dgm:bulletEnabled val="1"/>
        </dgm:presLayoutVars>
      </dgm:prSet>
      <dgm:spPr/>
    </dgm:pt>
    <dgm:pt modelId="{CD14EAFA-435C-4B0B-B2B4-B1AA15366C13}" type="pres">
      <dgm:prSet presAssocID="{6604CF18-D270-4CC2-A4D9-5D92C09D0986}" presName="child4group" presStyleCnt="0"/>
      <dgm:spPr/>
    </dgm:pt>
    <dgm:pt modelId="{EB8CF447-EEA8-43B7-83EA-DA6F4BF609DE}" type="pres">
      <dgm:prSet presAssocID="{6604CF18-D270-4CC2-A4D9-5D92C09D0986}" presName="child4" presStyleLbl="bgAcc1" presStyleIdx="3" presStyleCnt="4"/>
      <dgm:spPr/>
    </dgm:pt>
    <dgm:pt modelId="{C6F15EB0-F7CD-447E-BDBB-AFF8CB5BF9DB}" type="pres">
      <dgm:prSet presAssocID="{6604CF18-D270-4CC2-A4D9-5D92C09D0986}" presName="child4Text" presStyleLbl="bgAcc1" presStyleIdx="3" presStyleCnt="4">
        <dgm:presLayoutVars>
          <dgm:bulletEnabled val="1"/>
        </dgm:presLayoutVars>
      </dgm:prSet>
      <dgm:spPr/>
    </dgm:pt>
    <dgm:pt modelId="{FA33098C-46A6-4B20-B313-B7E7151DC85E}" type="pres">
      <dgm:prSet presAssocID="{6604CF18-D270-4CC2-A4D9-5D92C09D0986}" presName="childPlaceholder" presStyleCnt="0"/>
      <dgm:spPr/>
    </dgm:pt>
    <dgm:pt modelId="{1C5770C2-B9F2-4478-BA3F-DEC7F063F284}" type="pres">
      <dgm:prSet presAssocID="{6604CF18-D270-4CC2-A4D9-5D92C09D0986}" presName="circle" presStyleCnt="0"/>
      <dgm:spPr/>
    </dgm:pt>
    <dgm:pt modelId="{1C79E355-4981-4F29-8990-5BF53C9A5A1D}" type="pres">
      <dgm:prSet presAssocID="{6604CF18-D270-4CC2-A4D9-5D92C09D098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600CEDF-1D16-4661-8FA1-84BE85116E0F}" type="pres">
      <dgm:prSet presAssocID="{6604CF18-D270-4CC2-A4D9-5D92C09D098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D551123-391F-42F3-965C-BF83D51A0EB4}" type="pres">
      <dgm:prSet presAssocID="{6604CF18-D270-4CC2-A4D9-5D92C09D098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4137346-EA85-4726-9BCF-56BBD68B4976}" type="pres">
      <dgm:prSet presAssocID="{6604CF18-D270-4CC2-A4D9-5D92C09D098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54E991D-559E-4753-A55C-388A7F4F2AEF}" type="pres">
      <dgm:prSet presAssocID="{6604CF18-D270-4CC2-A4D9-5D92C09D0986}" presName="quadrantPlaceholder" presStyleCnt="0"/>
      <dgm:spPr/>
    </dgm:pt>
    <dgm:pt modelId="{0CDCDC56-B714-4A5E-9914-3792162EE46F}" type="pres">
      <dgm:prSet presAssocID="{6604CF18-D270-4CC2-A4D9-5D92C09D0986}" presName="center1" presStyleLbl="fgShp" presStyleIdx="0" presStyleCnt="2"/>
      <dgm:spPr/>
    </dgm:pt>
    <dgm:pt modelId="{4E66A135-03D0-42AF-887B-64B59EE4B1AF}" type="pres">
      <dgm:prSet presAssocID="{6604CF18-D270-4CC2-A4D9-5D92C09D0986}" presName="center2" presStyleLbl="fgShp" presStyleIdx="1" presStyleCnt="2"/>
      <dgm:spPr/>
    </dgm:pt>
  </dgm:ptLst>
  <dgm:cxnLst>
    <dgm:cxn modelId="{54260644-3837-4EAF-B140-D3330D6CFDDD}" type="presOf" srcId="{7A14C4C6-A7C4-4825-A4B9-1E9C681589BB}" destId="{310AE68B-11DA-4EB4-90E3-53AB8E5DEA9B}" srcOrd="0" destOrd="3" presId="urn:microsoft.com/office/officeart/2005/8/layout/cycle4"/>
    <dgm:cxn modelId="{A0B1DB85-497F-46E8-957A-A69864D0C900}" srcId="{B1E0C424-25F4-43D1-BBB5-D01A0DCF3312}" destId="{F88F45A5-5ADD-42A8-BD69-C64B8CB1EFC6}" srcOrd="5" destOrd="0" parTransId="{A7B45F00-338F-47D3-BA58-ACF0D1C3F002}" sibTransId="{CA7FB11E-D0CC-4D09-AA12-72460CCB03B8}"/>
    <dgm:cxn modelId="{68E3D668-B6E6-44F2-9F0B-7B5A20835F7B}" type="presOf" srcId="{48BA0399-ED74-42CB-9218-5E73CDE00F72}" destId="{AA996452-AAC9-4693-9DD3-D35C22FF5671}" srcOrd="1" destOrd="4" presId="urn:microsoft.com/office/officeart/2005/8/layout/cycle4"/>
    <dgm:cxn modelId="{6AF6CCC6-432D-47D8-9D74-BB42C8AC6B44}" srcId="{022B8A46-CE3D-4250-A4FD-CBD27B3D8AA0}" destId="{D76F8F45-5846-4444-941F-91F3BE88A1FE}" srcOrd="2" destOrd="0" parTransId="{1DABF5B0-CE10-4609-BB5A-2B72CEF0E4F0}" sibTransId="{EFDD4216-73F9-4467-AC4A-4A8897E2C888}"/>
    <dgm:cxn modelId="{049241D1-3CF4-4419-B01B-893AB3622375}" type="presOf" srcId="{EDF877B0-FEF6-4B57-9EDD-9C44B1679E0E}" destId="{7EA73E3C-67D7-40EA-BD86-95AAE60DDC8F}" srcOrd="1" destOrd="0" presId="urn:microsoft.com/office/officeart/2005/8/layout/cycle4"/>
    <dgm:cxn modelId="{A8C5E3E7-02D8-4B62-A49D-3D4D11B8F1E0}" srcId="{55E28351-9790-49B9-AB4B-71E91D3509C3}" destId="{4D4741D8-EDD1-474A-A9B1-8F45B4BEBE39}" srcOrd="1" destOrd="0" parTransId="{679B9586-3686-4F26-9A0E-CD34FDD2D641}" sibTransId="{A4CE58DF-2A0F-403C-BE7B-E6FE68ED4816}"/>
    <dgm:cxn modelId="{27386D70-7BA5-4563-8426-D2D7E3D0E7F2}" type="presOf" srcId="{A54F18EA-B576-4190-921E-DBB0A2E3C441}" destId="{D3F74F7F-C222-4AE9-A1DA-C1713457B63A}" srcOrd="0" destOrd="1" presId="urn:microsoft.com/office/officeart/2005/8/layout/cycle4"/>
    <dgm:cxn modelId="{1B5B20EB-BCB1-4F4B-81F5-3CD3742A423C}" type="presOf" srcId="{48BA0399-ED74-42CB-9218-5E73CDE00F72}" destId="{310AE68B-11DA-4EB4-90E3-53AB8E5DEA9B}" srcOrd="0" destOrd="4" presId="urn:microsoft.com/office/officeart/2005/8/layout/cycle4"/>
    <dgm:cxn modelId="{CFCE6F1E-1065-4908-B0AE-0AD2959A4AA0}" type="presOf" srcId="{2748B1AA-28A7-48A1-8BE7-0B6B7A8392B3}" destId="{D3F74F7F-C222-4AE9-A1DA-C1713457B63A}" srcOrd="0" destOrd="3" presId="urn:microsoft.com/office/officeart/2005/8/layout/cycle4"/>
    <dgm:cxn modelId="{2C365603-22E8-4B31-ABCE-62F8C2C20C63}" type="presOf" srcId="{A54F18EA-B576-4190-921E-DBB0A2E3C441}" destId="{0DAEAB05-36B7-4741-B64D-08E96E2AC6F4}" srcOrd="1" destOrd="1" presId="urn:microsoft.com/office/officeart/2005/8/layout/cycle4"/>
    <dgm:cxn modelId="{790ABA35-D558-49A4-AFEC-AA7397E4CB27}" type="presOf" srcId="{D76F8F45-5846-4444-941F-91F3BE88A1FE}" destId="{0DAEAB05-36B7-4741-B64D-08E96E2AC6F4}" srcOrd="1" destOrd="2" presId="urn:microsoft.com/office/officeart/2005/8/layout/cycle4"/>
    <dgm:cxn modelId="{E4D48B55-4011-42B2-873C-378DA352D7E3}" srcId="{B1E0C424-25F4-43D1-BBB5-D01A0DCF3312}" destId="{21C63E35-ED56-4E68-ADC6-9DD44B13A557}" srcOrd="2" destOrd="0" parTransId="{E907162B-16B5-4A33-8325-B2123F2A24FF}" sibTransId="{E3FC353B-661F-4FC9-9C00-61081C4E9BC8}"/>
    <dgm:cxn modelId="{AD50B64C-0E77-4945-A126-98F04B1055DE}" type="presOf" srcId="{F6E2BDE9-98B6-4AD8-AE65-D8DFBF18F13A}" destId="{EB8CF447-EEA8-43B7-83EA-DA6F4BF609DE}" srcOrd="0" destOrd="0" presId="urn:microsoft.com/office/officeart/2005/8/layout/cycle4"/>
    <dgm:cxn modelId="{65A1B023-C134-46D8-AA79-4FBAC47E419F}" srcId="{B7F39F61-7D11-4960-B337-C124BDE5A26A}" destId="{EDF877B0-FEF6-4B57-9EDD-9C44B1679E0E}" srcOrd="0" destOrd="0" parTransId="{10CEF8A1-2C59-485D-89E6-66FD17E6E7BF}" sibTransId="{7BCDA73C-C172-4739-BDA6-A708A54A8B54}"/>
    <dgm:cxn modelId="{BCF8B2A0-3B43-48EA-856F-D1A849D08907}" type="presOf" srcId="{B1E0C424-25F4-43D1-BBB5-D01A0DCF3312}" destId="{7600CEDF-1D16-4661-8FA1-84BE85116E0F}" srcOrd="0" destOrd="0" presId="urn:microsoft.com/office/officeart/2005/8/layout/cycle4"/>
    <dgm:cxn modelId="{F5C498A4-6B60-4BFD-9B44-C01080CBD0B6}" type="presOf" srcId="{4D4741D8-EDD1-474A-A9B1-8F45B4BEBE39}" destId="{C6F15EB0-F7CD-447E-BDBB-AFF8CB5BF9DB}" srcOrd="1" destOrd="1" presId="urn:microsoft.com/office/officeart/2005/8/layout/cycle4"/>
    <dgm:cxn modelId="{CA894C4E-1670-4D72-9FCD-1F30327BDAEA}" srcId="{022B8A46-CE3D-4250-A4FD-CBD27B3D8AA0}" destId="{2748B1AA-28A7-48A1-8BE7-0B6B7A8392B3}" srcOrd="3" destOrd="0" parTransId="{E070CC76-5EFB-48BF-B8E9-1C86A593549C}" sibTransId="{FD6D4D12-D357-461B-BAB4-2470FCBE2A7C}"/>
    <dgm:cxn modelId="{AA868C85-DD72-4BCC-B9C5-AFC1D7EBE4A8}" type="presOf" srcId="{DE48E6F3-0D73-4CAE-BE3D-300D48E7C585}" destId="{7EA73E3C-67D7-40EA-BD86-95AAE60DDC8F}" srcOrd="1" destOrd="1" presId="urn:microsoft.com/office/officeart/2005/8/layout/cycle4"/>
    <dgm:cxn modelId="{57E264FD-0974-4929-987D-AB5F15E4FEF4}" type="presOf" srcId="{97786771-AA1B-4793-BD06-471C5723B042}" destId="{D3F74F7F-C222-4AE9-A1DA-C1713457B63A}" srcOrd="0" destOrd="0" presId="urn:microsoft.com/office/officeart/2005/8/layout/cycle4"/>
    <dgm:cxn modelId="{535410DD-D799-4E84-A188-13832A4D745F}" type="presOf" srcId="{CAD66B72-540E-44F7-B73F-45E4E01F182A}" destId="{AA996452-AAC9-4693-9DD3-D35C22FF5671}" srcOrd="1" destOrd="0" presId="urn:microsoft.com/office/officeart/2005/8/layout/cycle4"/>
    <dgm:cxn modelId="{8C5AF4EE-3582-41B9-B955-BD11A6D30080}" type="presOf" srcId="{6604CF18-D270-4CC2-A4D9-5D92C09D0986}" destId="{EC50CE5E-8F7F-4274-B2E0-C2DCD2903389}" srcOrd="0" destOrd="0" presId="urn:microsoft.com/office/officeart/2005/8/layout/cycle4"/>
    <dgm:cxn modelId="{EA827858-141D-4D5F-A3FC-16ED3AF13BFF}" type="presOf" srcId="{7A14C4C6-A7C4-4825-A4B9-1E9C681589BB}" destId="{AA996452-AAC9-4693-9DD3-D35C22FF5671}" srcOrd="1" destOrd="3" presId="urn:microsoft.com/office/officeart/2005/8/layout/cycle4"/>
    <dgm:cxn modelId="{A4F8B7A7-10F1-4883-9A12-438A4C43A13C}" type="presOf" srcId="{B7F39F61-7D11-4960-B337-C124BDE5A26A}" destId="{1C79E355-4981-4F29-8990-5BF53C9A5A1D}" srcOrd="0" destOrd="0" presId="urn:microsoft.com/office/officeart/2005/8/layout/cycle4"/>
    <dgm:cxn modelId="{B729AA31-4590-4A51-837C-EDD5B1541CCC}" srcId="{B1E0C424-25F4-43D1-BBB5-D01A0DCF3312}" destId="{14BDB5AC-602F-4E97-A85B-6CF65F54EB75}" srcOrd="1" destOrd="0" parTransId="{027E5FF1-A5FA-4DF4-AA96-F5CDDE0982C5}" sibTransId="{1B2F7152-C22B-47F2-81E0-C72E98337690}"/>
    <dgm:cxn modelId="{B5FA55E3-CE00-4D44-B623-3C192018F6F7}" type="presOf" srcId="{DE48E6F3-0D73-4CAE-BE3D-300D48E7C585}" destId="{0CF64671-78AA-4490-AAC7-3835F73A5A58}" srcOrd="0" destOrd="1" presId="urn:microsoft.com/office/officeart/2005/8/layout/cycle4"/>
    <dgm:cxn modelId="{551FC2F1-6BFA-4A8E-BCA3-383527DDD952}" type="presOf" srcId="{21C63E35-ED56-4E68-ADC6-9DD44B13A557}" destId="{310AE68B-11DA-4EB4-90E3-53AB8E5DEA9B}" srcOrd="0" destOrd="2" presId="urn:microsoft.com/office/officeart/2005/8/layout/cycle4"/>
    <dgm:cxn modelId="{E7AF0BDF-AEE9-4E90-991A-07B0045CB5C7}" type="presOf" srcId="{50FB06B7-9957-472E-B0AD-1A2C7AB71B5C}" destId="{EB8CF447-EEA8-43B7-83EA-DA6F4BF609DE}" srcOrd="0" destOrd="2" presId="urn:microsoft.com/office/officeart/2005/8/layout/cycle4"/>
    <dgm:cxn modelId="{10E5046E-6D40-4843-8EFA-1B5184969DF0}" type="presOf" srcId="{CAD66B72-540E-44F7-B73F-45E4E01F182A}" destId="{310AE68B-11DA-4EB4-90E3-53AB8E5DEA9B}" srcOrd="0" destOrd="0" presId="urn:microsoft.com/office/officeart/2005/8/layout/cycle4"/>
    <dgm:cxn modelId="{B65B06DD-AB5B-4B10-83CB-E84F1F6C3940}" srcId="{6604CF18-D270-4CC2-A4D9-5D92C09D0986}" destId="{022B8A46-CE3D-4250-A4FD-CBD27B3D8AA0}" srcOrd="2" destOrd="0" parTransId="{AB173E36-A4F6-45C0-8B22-26BB9B8297DB}" sibTransId="{4D083A2F-732C-4142-9D6C-6B46A8D8FC37}"/>
    <dgm:cxn modelId="{87F570D1-F31F-45B2-B73C-2A66963C66A3}" type="presOf" srcId="{14BDB5AC-602F-4E97-A85B-6CF65F54EB75}" destId="{AA996452-AAC9-4693-9DD3-D35C22FF5671}" srcOrd="1" destOrd="1" presId="urn:microsoft.com/office/officeart/2005/8/layout/cycle4"/>
    <dgm:cxn modelId="{75C4C988-51D4-4A34-873B-986D02A2E0DD}" type="presOf" srcId="{F8242195-994B-4E3F-A0BE-5D82F8F1F861}" destId="{0CF64671-78AA-4490-AAC7-3835F73A5A58}" srcOrd="0" destOrd="4" presId="urn:microsoft.com/office/officeart/2005/8/layout/cycle4"/>
    <dgm:cxn modelId="{FF7C62D0-4125-44F3-9284-E1699D83D30D}" type="presOf" srcId="{14BDB5AC-602F-4E97-A85B-6CF65F54EB75}" destId="{310AE68B-11DA-4EB4-90E3-53AB8E5DEA9B}" srcOrd="0" destOrd="1" presId="urn:microsoft.com/office/officeart/2005/8/layout/cycle4"/>
    <dgm:cxn modelId="{7054FED2-F066-4C53-B611-042482BFE235}" type="presOf" srcId="{D76F8F45-5846-4444-941F-91F3BE88A1FE}" destId="{D3F74F7F-C222-4AE9-A1DA-C1713457B63A}" srcOrd="0" destOrd="2" presId="urn:microsoft.com/office/officeart/2005/8/layout/cycle4"/>
    <dgm:cxn modelId="{948EF461-C1CB-4619-B621-EB5F323EF1C1}" type="presOf" srcId="{97786771-AA1B-4793-BD06-471C5723B042}" destId="{0DAEAB05-36B7-4741-B64D-08E96E2AC6F4}" srcOrd="1" destOrd="0" presId="urn:microsoft.com/office/officeart/2005/8/layout/cycle4"/>
    <dgm:cxn modelId="{6416EF64-8776-4219-ADCC-0C0A82FED618}" type="presOf" srcId="{EEB4D384-012A-4A99-BDE8-A7F7C7EF54B8}" destId="{7EA73E3C-67D7-40EA-BD86-95AAE60DDC8F}" srcOrd="1" destOrd="3" presId="urn:microsoft.com/office/officeart/2005/8/layout/cycle4"/>
    <dgm:cxn modelId="{A615848B-2B69-47F2-A493-A2DFB1734AED}" type="presOf" srcId="{344FF150-17B3-433D-A8C3-30A34D915866}" destId="{0CF64671-78AA-4490-AAC7-3835F73A5A58}" srcOrd="0" destOrd="2" presId="urn:microsoft.com/office/officeart/2005/8/layout/cycle4"/>
    <dgm:cxn modelId="{159C5D44-EEF6-49D6-943C-20B84F11BA94}" type="presOf" srcId="{F8242195-994B-4E3F-A0BE-5D82F8F1F861}" destId="{7EA73E3C-67D7-40EA-BD86-95AAE60DDC8F}" srcOrd="1" destOrd="4" presId="urn:microsoft.com/office/officeart/2005/8/layout/cycle4"/>
    <dgm:cxn modelId="{6D2477A8-C491-49E9-9CF1-10208C69D9D5}" type="presOf" srcId="{2748B1AA-28A7-48A1-8BE7-0B6B7A8392B3}" destId="{0DAEAB05-36B7-4741-B64D-08E96E2AC6F4}" srcOrd="1" destOrd="3" presId="urn:microsoft.com/office/officeart/2005/8/layout/cycle4"/>
    <dgm:cxn modelId="{BE3679C0-8A88-45E9-A5A9-6E36D4FE70A4}" type="presOf" srcId="{F88F45A5-5ADD-42A8-BD69-C64B8CB1EFC6}" destId="{310AE68B-11DA-4EB4-90E3-53AB8E5DEA9B}" srcOrd="0" destOrd="5" presId="urn:microsoft.com/office/officeart/2005/8/layout/cycle4"/>
    <dgm:cxn modelId="{1ADD7C63-AC95-4D9F-A5C6-553D5DEEB303}" srcId="{B7F39F61-7D11-4960-B337-C124BDE5A26A}" destId="{344FF150-17B3-433D-A8C3-30A34D915866}" srcOrd="2" destOrd="0" parTransId="{FC778807-8101-4644-AC1F-44AE5E9FC798}" sibTransId="{E3AE83A8-72C6-4E4D-8A5D-4028437FAAB8}"/>
    <dgm:cxn modelId="{D5608016-2FD2-4E7A-B1A2-CEC067A6B861}" type="presOf" srcId="{F88F45A5-5ADD-42A8-BD69-C64B8CB1EFC6}" destId="{AA996452-AAC9-4693-9DD3-D35C22FF5671}" srcOrd="1" destOrd="5" presId="urn:microsoft.com/office/officeart/2005/8/layout/cycle4"/>
    <dgm:cxn modelId="{BFBFC5D8-F9B2-4016-8B58-75F889341DE2}" srcId="{B7F39F61-7D11-4960-B337-C124BDE5A26A}" destId="{DE48E6F3-0D73-4CAE-BE3D-300D48E7C585}" srcOrd="1" destOrd="0" parTransId="{F81597E3-C076-4530-B5EA-41F701562572}" sibTransId="{0CF4E0FD-D98E-4CA2-AD15-5AFE395A8EC0}"/>
    <dgm:cxn modelId="{CBFC595D-96AD-483C-999A-4AFB4ABA1E7E}" srcId="{022B8A46-CE3D-4250-A4FD-CBD27B3D8AA0}" destId="{A54F18EA-B576-4190-921E-DBB0A2E3C441}" srcOrd="1" destOrd="0" parTransId="{B6042352-3A6D-40C0-A843-C3D192F9FBD5}" sibTransId="{2B720E58-49F6-468E-955D-31C16FC1412D}"/>
    <dgm:cxn modelId="{8D1BF962-3443-4134-9B24-FA4B81D498E6}" type="presOf" srcId="{022B8A46-CE3D-4250-A4FD-CBD27B3D8AA0}" destId="{7D551123-391F-42F3-965C-BF83D51A0EB4}" srcOrd="0" destOrd="0" presId="urn:microsoft.com/office/officeart/2005/8/layout/cycle4"/>
    <dgm:cxn modelId="{7BD658B1-5F8B-47A7-B5A7-C3A53EF95BDC}" type="presOf" srcId="{344FF150-17B3-433D-A8C3-30A34D915866}" destId="{7EA73E3C-67D7-40EA-BD86-95AAE60DDC8F}" srcOrd="1" destOrd="2" presId="urn:microsoft.com/office/officeart/2005/8/layout/cycle4"/>
    <dgm:cxn modelId="{6F2CE84A-F122-4099-BBE8-191FC6FC5CC1}" type="presOf" srcId="{F6E2BDE9-98B6-4AD8-AE65-D8DFBF18F13A}" destId="{C6F15EB0-F7CD-447E-BDBB-AFF8CB5BF9DB}" srcOrd="1" destOrd="0" presId="urn:microsoft.com/office/officeart/2005/8/layout/cycle4"/>
    <dgm:cxn modelId="{EA9C13F5-661D-4443-895B-ECB4A6BFFD8A}" type="presOf" srcId="{50FB06B7-9957-472E-B0AD-1A2C7AB71B5C}" destId="{C6F15EB0-F7CD-447E-BDBB-AFF8CB5BF9DB}" srcOrd="1" destOrd="2" presId="urn:microsoft.com/office/officeart/2005/8/layout/cycle4"/>
    <dgm:cxn modelId="{C0D7E3F2-E934-4F25-BFDB-AB43F47EA8D7}" srcId="{B7F39F61-7D11-4960-B337-C124BDE5A26A}" destId="{EEB4D384-012A-4A99-BDE8-A7F7C7EF54B8}" srcOrd="3" destOrd="0" parTransId="{2B5360C8-3DAC-4A12-B932-B06C1AF00435}" sibTransId="{92186942-585D-47EA-A073-04DEC9689C33}"/>
    <dgm:cxn modelId="{7E1A34D3-CA73-4C84-B9DA-B0A0B4467D62}" srcId="{B1E0C424-25F4-43D1-BBB5-D01A0DCF3312}" destId="{48BA0399-ED74-42CB-9218-5E73CDE00F72}" srcOrd="4" destOrd="0" parTransId="{255F1EE5-B71B-4A27-9677-696945EC8C00}" sibTransId="{325D8035-F8FB-4A1D-8E67-146B587F8C6E}"/>
    <dgm:cxn modelId="{DEB9CB66-21ED-4441-9416-CFCF16A5662B}" type="presOf" srcId="{EDF877B0-FEF6-4B57-9EDD-9C44B1679E0E}" destId="{0CF64671-78AA-4490-AAC7-3835F73A5A58}" srcOrd="0" destOrd="0" presId="urn:microsoft.com/office/officeart/2005/8/layout/cycle4"/>
    <dgm:cxn modelId="{58186DEC-75F5-4E75-98D8-F17DD16B9F50}" srcId="{6604CF18-D270-4CC2-A4D9-5D92C09D0986}" destId="{55E28351-9790-49B9-AB4B-71E91D3509C3}" srcOrd="3" destOrd="0" parTransId="{EF107840-3F5B-456B-9328-B6525D9B5CA8}" sibTransId="{50D6E930-CF91-43EF-B407-7078CE28F93E}"/>
    <dgm:cxn modelId="{BABFE0AD-6ECF-40DE-BE6D-CB21C5A45DB7}" type="presOf" srcId="{21C63E35-ED56-4E68-ADC6-9DD44B13A557}" destId="{AA996452-AAC9-4693-9DD3-D35C22FF5671}" srcOrd="1" destOrd="2" presId="urn:microsoft.com/office/officeart/2005/8/layout/cycle4"/>
    <dgm:cxn modelId="{2F2E49A3-8217-4D23-B851-73706D93B9D6}" type="presOf" srcId="{EEB4D384-012A-4A99-BDE8-A7F7C7EF54B8}" destId="{0CF64671-78AA-4490-AAC7-3835F73A5A58}" srcOrd="0" destOrd="3" presId="urn:microsoft.com/office/officeart/2005/8/layout/cycle4"/>
    <dgm:cxn modelId="{99B0D76E-1CD0-4521-AE25-9FC6F7381A2E}" srcId="{55E28351-9790-49B9-AB4B-71E91D3509C3}" destId="{50FB06B7-9957-472E-B0AD-1A2C7AB71B5C}" srcOrd="2" destOrd="0" parTransId="{05CDF927-9E75-4F57-A833-49FA71059A63}" sibTransId="{94787F98-AEA4-40F9-99C7-D847417AA293}"/>
    <dgm:cxn modelId="{266287AE-356A-481D-9662-18D2F9F93D4D}" srcId="{6604CF18-D270-4CC2-A4D9-5D92C09D0986}" destId="{B7F39F61-7D11-4960-B337-C124BDE5A26A}" srcOrd="0" destOrd="0" parTransId="{4FEFE789-FE5D-4FFB-A46B-3D9866783843}" sibTransId="{64EC76C4-AB42-4D20-BE12-F171C2F1AF5A}"/>
    <dgm:cxn modelId="{DBCC3131-E994-4421-AE56-D714BC1785B1}" srcId="{022B8A46-CE3D-4250-A4FD-CBD27B3D8AA0}" destId="{97786771-AA1B-4793-BD06-471C5723B042}" srcOrd="0" destOrd="0" parTransId="{8319D59F-3026-4A42-AE58-268C636B7A09}" sibTransId="{A646737C-3B50-4B8D-864F-A862B02837E6}"/>
    <dgm:cxn modelId="{1D027B50-4837-47BD-BA7D-54BBA65CC2EA}" srcId="{B1E0C424-25F4-43D1-BBB5-D01A0DCF3312}" destId="{7A14C4C6-A7C4-4825-A4B9-1E9C681589BB}" srcOrd="3" destOrd="0" parTransId="{E2C7A2CA-05D3-4FED-919F-CA81730D3FF1}" sibTransId="{69EB896C-EC53-4201-8859-5E6ED0BF0346}"/>
    <dgm:cxn modelId="{BAD430A9-6DEB-4C06-97C5-A1B6756DB808}" srcId="{B1E0C424-25F4-43D1-BBB5-D01A0DCF3312}" destId="{CAD66B72-540E-44F7-B73F-45E4E01F182A}" srcOrd="0" destOrd="0" parTransId="{1B175A0F-593E-464F-8693-D1CC0FF35DC5}" sibTransId="{D4FB86FC-9FD5-47FA-ABFE-EF3D29814696}"/>
    <dgm:cxn modelId="{1741426B-DCCF-4055-BBDB-AC8F194030F2}" srcId="{6604CF18-D270-4CC2-A4D9-5D92C09D0986}" destId="{B1E0C424-25F4-43D1-BBB5-D01A0DCF3312}" srcOrd="1" destOrd="0" parTransId="{3BF8B7AE-64AB-470C-8880-F923D10973A0}" sibTransId="{DE7555F3-46A6-4503-9EE6-8144B9D7381E}"/>
    <dgm:cxn modelId="{6980299F-25B5-4DBC-818A-55D4F36B6881}" srcId="{55E28351-9790-49B9-AB4B-71E91D3509C3}" destId="{F6E2BDE9-98B6-4AD8-AE65-D8DFBF18F13A}" srcOrd="0" destOrd="0" parTransId="{FE786022-084C-4050-A9AB-FA3379955766}" sibTransId="{4847CCBC-A537-46F1-ACFB-649C783F5376}"/>
    <dgm:cxn modelId="{DA71F36D-7D71-40EA-BBA8-024B6F2A3A20}" srcId="{B7F39F61-7D11-4960-B337-C124BDE5A26A}" destId="{F8242195-994B-4E3F-A0BE-5D82F8F1F861}" srcOrd="4" destOrd="0" parTransId="{10605E8D-44FD-4F6E-91EA-A7E3F5D1EE17}" sibTransId="{818142F7-9020-4FB4-896C-11C2E6AB762C}"/>
    <dgm:cxn modelId="{4678EFDC-2A6D-43AA-AC92-4EEF7E9A150F}" type="presOf" srcId="{4D4741D8-EDD1-474A-A9B1-8F45B4BEBE39}" destId="{EB8CF447-EEA8-43B7-83EA-DA6F4BF609DE}" srcOrd="0" destOrd="1" presId="urn:microsoft.com/office/officeart/2005/8/layout/cycle4"/>
    <dgm:cxn modelId="{5FA7DD01-B544-4894-9C3C-4AC07E146C2A}" type="presOf" srcId="{55E28351-9790-49B9-AB4B-71E91D3509C3}" destId="{D4137346-EA85-4726-9BCF-56BBD68B4976}" srcOrd="0" destOrd="0" presId="urn:microsoft.com/office/officeart/2005/8/layout/cycle4"/>
    <dgm:cxn modelId="{58967D9F-FB09-44DD-9E1E-446FF4B735BF}" type="presParOf" srcId="{EC50CE5E-8F7F-4274-B2E0-C2DCD2903389}" destId="{821D3836-6DD1-406D-9B4C-BD16B303EB17}" srcOrd="0" destOrd="0" presId="urn:microsoft.com/office/officeart/2005/8/layout/cycle4"/>
    <dgm:cxn modelId="{FE6C4FC5-F0DA-4443-97E2-B36AAEEA959E}" type="presParOf" srcId="{821D3836-6DD1-406D-9B4C-BD16B303EB17}" destId="{0E16E409-52CC-40F2-92EB-C5D8D8CE2EB0}" srcOrd="0" destOrd="0" presId="urn:microsoft.com/office/officeart/2005/8/layout/cycle4"/>
    <dgm:cxn modelId="{FB8E5FB8-CC17-4842-8795-2060DD875A0F}" type="presParOf" srcId="{0E16E409-52CC-40F2-92EB-C5D8D8CE2EB0}" destId="{0CF64671-78AA-4490-AAC7-3835F73A5A58}" srcOrd="0" destOrd="0" presId="urn:microsoft.com/office/officeart/2005/8/layout/cycle4"/>
    <dgm:cxn modelId="{19FFD553-5F21-4D3A-AEAC-353B3A8D6DA1}" type="presParOf" srcId="{0E16E409-52CC-40F2-92EB-C5D8D8CE2EB0}" destId="{7EA73E3C-67D7-40EA-BD86-95AAE60DDC8F}" srcOrd="1" destOrd="0" presId="urn:microsoft.com/office/officeart/2005/8/layout/cycle4"/>
    <dgm:cxn modelId="{FAE60133-D723-4C2B-BBD8-6243F659D56D}" type="presParOf" srcId="{821D3836-6DD1-406D-9B4C-BD16B303EB17}" destId="{FDC8F361-D39F-48BD-85BE-BD70AED1B76D}" srcOrd="1" destOrd="0" presId="urn:microsoft.com/office/officeart/2005/8/layout/cycle4"/>
    <dgm:cxn modelId="{1C3FEF69-2BE7-4B9F-A0A3-AD57F9539A53}" type="presParOf" srcId="{FDC8F361-D39F-48BD-85BE-BD70AED1B76D}" destId="{310AE68B-11DA-4EB4-90E3-53AB8E5DEA9B}" srcOrd="0" destOrd="0" presId="urn:microsoft.com/office/officeart/2005/8/layout/cycle4"/>
    <dgm:cxn modelId="{99CB1E6A-84BE-48D1-A5CF-99CA9548F5AA}" type="presParOf" srcId="{FDC8F361-D39F-48BD-85BE-BD70AED1B76D}" destId="{AA996452-AAC9-4693-9DD3-D35C22FF5671}" srcOrd="1" destOrd="0" presId="urn:microsoft.com/office/officeart/2005/8/layout/cycle4"/>
    <dgm:cxn modelId="{C0F47758-44FC-4DCF-85CB-E2EEE86949B8}" type="presParOf" srcId="{821D3836-6DD1-406D-9B4C-BD16B303EB17}" destId="{B1410D8D-7D24-4B67-9E99-BA206702686B}" srcOrd="2" destOrd="0" presId="urn:microsoft.com/office/officeart/2005/8/layout/cycle4"/>
    <dgm:cxn modelId="{08D1B0BD-771A-421C-8B94-6DA00D88BC85}" type="presParOf" srcId="{B1410D8D-7D24-4B67-9E99-BA206702686B}" destId="{D3F74F7F-C222-4AE9-A1DA-C1713457B63A}" srcOrd="0" destOrd="0" presId="urn:microsoft.com/office/officeart/2005/8/layout/cycle4"/>
    <dgm:cxn modelId="{25A83375-4B0D-48BC-AF15-BE5C52C64A31}" type="presParOf" srcId="{B1410D8D-7D24-4B67-9E99-BA206702686B}" destId="{0DAEAB05-36B7-4741-B64D-08E96E2AC6F4}" srcOrd="1" destOrd="0" presId="urn:microsoft.com/office/officeart/2005/8/layout/cycle4"/>
    <dgm:cxn modelId="{0A9A51FD-DF12-4FCF-B325-A181F52EDB44}" type="presParOf" srcId="{821D3836-6DD1-406D-9B4C-BD16B303EB17}" destId="{CD14EAFA-435C-4B0B-B2B4-B1AA15366C13}" srcOrd="3" destOrd="0" presId="urn:microsoft.com/office/officeart/2005/8/layout/cycle4"/>
    <dgm:cxn modelId="{4080FBBC-8C22-4A5A-B0D5-B06032EC596C}" type="presParOf" srcId="{CD14EAFA-435C-4B0B-B2B4-B1AA15366C13}" destId="{EB8CF447-EEA8-43B7-83EA-DA6F4BF609DE}" srcOrd="0" destOrd="0" presId="urn:microsoft.com/office/officeart/2005/8/layout/cycle4"/>
    <dgm:cxn modelId="{C205D2CE-06E4-4733-9CA1-0F964767988E}" type="presParOf" srcId="{CD14EAFA-435C-4B0B-B2B4-B1AA15366C13}" destId="{C6F15EB0-F7CD-447E-BDBB-AFF8CB5BF9DB}" srcOrd="1" destOrd="0" presId="urn:microsoft.com/office/officeart/2005/8/layout/cycle4"/>
    <dgm:cxn modelId="{EE703F3A-5BE2-4DDD-8698-C949798D8533}" type="presParOf" srcId="{821D3836-6DD1-406D-9B4C-BD16B303EB17}" destId="{FA33098C-46A6-4B20-B313-B7E7151DC85E}" srcOrd="4" destOrd="0" presId="urn:microsoft.com/office/officeart/2005/8/layout/cycle4"/>
    <dgm:cxn modelId="{72324ED3-3C14-4B19-B753-F584F1C71DCA}" type="presParOf" srcId="{EC50CE5E-8F7F-4274-B2E0-C2DCD2903389}" destId="{1C5770C2-B9F2-4478-BA3F-DEC7F063F284}" srcOrd="1" destOrd="0" presId="urn:microsoft.com/office/officeart/2005/8/layout/cycle4"/>
    <dgm:cxn modelId="{03A7F31A-DB6F-484B-8741-B2EA49E10A3F}" type="presParOf" srcId="{1C5770C2-B9F2-4478-BA3F-DEC7F063F284}" destId="{1C79E355-4981-4F29-8990-5BF53C9A5A1D}" srcOrd="0" destOrd="0" presId="urn:microsoft.com/office/officeart/2005/8/layout/cycle4"/>
    <dgm:cxn modelId="{08D40C63-A401-4A58-BEA7-194424AD506C}" type="presParOf" srcId="{1C5770C2-B9F2-4478-BA3F-DEC7F063F284}" destId="{7600CEDF-1D16-4661-8FA1-84BE85116E0F}" srcOrd="1" destOrd="0" presId="urn:microsoft.com/office/officeart/2005/8/layout/cycle4"/>
    <dgm:cxn modelId="{204FE405-6948-480D-B9FE-B925DFC132F6}" type="presParOf" srcId="{1C5770C2-B9F2-4478-BA3F-DEC7F063F284}" destId="{7D551123-391F-42F3-965C-BF83D51A0EB4}" srcOrd="2" destOrd="0" presId="urn:microsoft.com/office/officeart/2005/8/layout/cycle4"/>
    <dgm:cxn modelId="{557EF2B6-D3A6-4723-A399-CE29BA5B3A69}" type="presParOf" srcId="{1C5770C2-B9F2-4478-BA3F-DEC7F063F284}" destId="{D4137346-EA85-4726-9BCF-56BBD68B4976}" srcOrd="3" destOrd="0" presId="urn:microsoft.com/office/officeart/2005/8/layout/cycle4"/>
    <dgm:cxn modelId="{16E024EF-EC5D-4A75-8870-A7A1B8747CB4}" type="presParOf" srcId="{1C5770C2-B9F2-4478-BA3F-DEC7F063F284}" destId="{954E991D-559E-4753-A55C-388A7F4F2AEF}" srcOrd="4" destOrd="0" presId="urn:microsoft.com/office/officeart/2005/8/layout/cycle4"/>
    <dgm:cxn modelId="{8E3EEE68-33A6-4AC3-BD99-7529F2C2C42F}" type="presParOf" srcId="{EC50CE5E-8F7F-4274-B2E0-C2DCD2903389}" destId="{0CDCDC56-B714-4A5E-9914-3792162EE46F}" srcOrd="2" destOrd="0" presId="urn:microsoft.com/office/officeart/2005/8/layout/cycle4"/>
    <dgm:cxn modelId="{D3CB2BDC-2E74-43A7-AC40-CA16AA376378}" type="presParOf" srcId="{EC50CE5E-8F7F-4274-B2E0-C2DCD2903389}" destId="{4E66A135-03D0-42AF-887B-64B59EE4B1A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11580-012F-477E-89D1-2BFA1DBC972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435954-D0FD-4E10-8116-9DA6B23D9544}">
      <dgm:prSet phldrT="[Text]"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US" b="1" u="sng" dirty="0">
              <a:latin typeface="Arial" panose="020B0604020202020204" pitchFamily="34" charset="0"/>
              <a:cs typeface="Arial" panose="020B0604020202020204" pitchFamily="34" charset="0"/>
            </a:rPr>
            <a:t>importance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of their experience as a volunteer leader</a:t>
          </a:r>
          <a:r>
            <a:rPr lang="en-US" dirty="0"/>
            <a:t> </a:t>
          </a:r>
        </a:p>
      </dgm:t>
    </dgm:pt>
    <dgm:pt modelId="{B83C561A-543B-4B36-8C76-F544D7197324}" type="parTrans" cxnId="{5A0D3C7C-7B5F-4EB3-8A87-7493C6811DE0}">
      <dgm:prSet/>
      <dgm:spPr/>
      <dgm:t>
        <a:bodyPr/>
        <a:lstStyle/>
        <a:p>
          <a:endParaRPr lang="en-US"/>
        </a:p>
      </dgm:t>
    </dgm:pt>
    <dgm:pt modelId="{3166E543-69FE-45EE-8D71-8654041D70D1}" type="sibTrans" cxnId="{5A0D3C7C-7B5F-4EB3-8A87-7493C6811DE0}">
      <dgm:prSet/>
      <dgm:spPr/>
      <dgm:t>
        <a:bodyPr/>
        <a:lstStyle/>
        <a:p>
          <a:endParaRPr lang="en-US"/>
        </a:p>
      </dgm:t>
    </dgm:pt>
    <dgm:pt modelId="{C9BDB7FF-AB94-490B-A57B-B4AE54353204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Key </a:t>
          </a:r>
          <a:r>
            <a:rPr lang="en-US" b="1" u="sng" dirty="0">
              <a:latin typeface="Arial" panose="020B0604020202020204" pitchFamily="34" charset="0"/>
              <a:cs typeface="Arial" panose="020B0604020202020204" pitchFamily="34" charset="0"/>
            </a:rPr>
            <a:t>learning outcomes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from volunteer leadership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6EAAC2-E3E9-4DC3-8447-5B03F4579A31}" type="parTrans" cxnId="{2A159A04-42C1-4ADA-BA4A-1359FEB19B56}">
      <dgm:prSet/>
      <dgm:spPr/>
      <dgm:t>
        <a:bodyPr/>
        <a:lstStyle/>
        <a:p>
          <a:endParaRPr lang="en-US"/>
        </a:p>
      </dgm:t>
    </dgm:pt>
    <dgm:pt modelId="{900F7301-8CD6-477D-AA37-864847343C69}" type="sibTrans" cxnId="{2A159A04-42C1-4ADA-BA4A-1359FEB19B56}">
      <dgm:prSet/>
      <dgm:spPr/>
      <dgm:t>
        <a:bodyPr/>
        <a:lstStyle/>
        <a:p>
          <a:endParaRPr lang="en-US"/>
        </a:p>
      </dgm:t>
    </dgm:pt>
    <dgm:pt modelId="{F299BB97-B63F-42D9-8B3F-64E87865238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US" u="sng" dirty="0">
              <a:latin typeface="Arial" panose="020B0604020202020204" pitchFamily="34" charset="0"/>
              <a:cs typeface="Arial" panose="020B0604020202020204" pitchFamily="34" charset="0"/>
            </a:rPr>
            <a:t>development</a:t>
          </a:r>
          <a:r>
            <a:rPr lang="en-US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role specific leadership skills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D3FA7-A113-4737-8DF1-DFB1C5227A66}" type="parTrans" cxnId="{6B9EF08C-2067-43FF-AC33-9C614E778A7D}">
      <dgm:prSet/>
      <dgm:spPr/>
      <dgm:t>
        <a:bodyPr/>
        <a:lstStyle/>
        <a:p>
          <a:endParaRPr lang="en-US"/>
        </a:p>
      </dgm:t>
    </dgm:pt>
    <dgm:pt modelId="{C06D1CAB-820D-40FA-9529-40D61F7080D5}" type="sibTrans" cxnId="{6B9EF08C-2067-43FF-AC33-9C614E778A7D}">
      <dgm:prSet/>
      <dgm:spPr/>
      <dgm:t>
        <a:bodyPr/>
        <a:lstStyle/>
        <a:p>
          <a:endParaRPr lang="en-US"/>
        </a:p>
      </dgm:t>
    </dgm:pt>
    <dgm:pt modelId="{7D34356F-0A39-4256-82C0-F2BEF28D0747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Active </a:t>
          </a:r>
          <a:r>
            <a:rPr lang="en-US" b="1" u="sng" dirty="0">
              <a:latin typeface="Arial" panose="020B0604020202020204" pitchFamily="34" charset="0"/>
              <a:cs typeface="Arial" panose="020B0604020202020204" pitchFamily="34" charset="0"/>
            </a:rPr>
            <a:t>use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of leadership skills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00CAE-5184-431E-BD4A-1D738A5A6BD0}" type="parTrans" cxnId="{8E1A19CA-EAD1-4499-92B8-2CE0EAACCB3A}">
      <dgm:prSet/>
      <dgm:spPr/>
      <dgm:t>
        <a:bodyPr/>
        <a:lstStyle/>
        <a:p>
          <a:endParaRPr lang="en-US"/>
        </a:p>
      </dgm:t>
    </dgm:pt>
    <dgm:pt modelId="{D279FE92-462F-4E3E-90F5-B243A73122EB}" type="sibTrans" cxnId="{8E1A19CA-EAD1-4499-92B8-2CE0EAACCB3A}">
      <dgm:prSet/>
      <dgm:spPr/>
      <dgm:t>
        <a:bodyPr/>
        <a:lstStyle/>
        <a:p>
          <a:endParaRPr lang="en-US"/>
        </a:p>
      </dgm:t>
    </dgm:pt>
    <dgm:pt modelId="{C1F0C375-3AB5-49A5-8761-31B1ED7E1A7A}">
      <dgm:prSet/>
      <dgm:spPr/>
      <dgm:t>
        <a:bodyPr/>
        <a:lstStyle/>
        <a:p>
          <a:r>
            <a:rPr lang="en-US" b="1" u="sng" dirty="0">
              <a:latin typeface="Arial" panose="020B0604020202020204" pitchFamily="34" charset="0"/>
              <a:cs typeface="Arial" panose="020B0604020202020204" pitchFamily="34" charset="0"/>
            </a:rPr>
            <a:t>Application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and implementation of leadership skills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0BE62-DBC5-4F6B-86B8-2BC24CCD08AD}" type="parTrans" cxnId="{0E151C6F-96BA-45FA-8D62-F230C79E2CDA}">
      <dgm:prSet/>
      <dgm:spPr/>
      <dgm:t>
        <a:bodyPr/>
        <a:lstStyle/>
        <a:p>
          <a:endParaRPr lang="en-US"/>
        </a:p>
      </dgm:t>
    </dgm:pt>
    <dgm:pt modelId="{958FA626-D5D1-41D0-A8E9-93B92464D6E3}" type="sibTrans" cxnId="{0E151C6F-96BA-45FA-8D62-F230C79E2CDA}">
      <dgm:prSet/>
      <dgm:spPr/>
      <dgm:t>
        <a:bodyPr/>
        <a:lstStyle/>
        <a:p>
          <a:endParaRPr lang="en-US"/>
        </a:p>
      </dgm:t>
    </dgm:pt>
    <dgm:pt modelId="{EFD65740-0E1B-4A60-999E-4B15984CDB3C}" type="pres">
      <dgm:prSet presAssocID="{09611580-012F-477E-89D1-2BFA1DBC9727}" presName="linear" presStyleCnt="0">
        <dgm:presLayoutVars>
          <dgm:dir/>
          <dgm:animLvl val="lvl"/>
          <dgm:resizeHandles val="exact"/>
        </dgm:presLayoutVars>
      </dgm:prSet>
      <dgm:spPr/>
    </dgm:pt>
    <dgm:pt modelId="{D0F01B60-C7F6-4934-B9E6-2652BB4D30F8}" type="pres">
      <dgm:prSet presAssocID="{56435954-D0FD-4E10-8116-9DA6B23D9544}" presName="parentLin" presStyleCnt="0"/>
      <dgm:spPr/>
    </dgm:pt>
    <dgm:pt modelId="{1C3C90A5-E2AB-41F8-9E77-E7444D5E9668}" type="pres">
      <dgm:prSet presAssocID="{56435954-D0FD-4E10-8116-9DA6B23D9544}" presName="parentLeftMargin" presStyleLbl="node1" presStyleIdx="0" presStyleCnt="5"/>
      <dgm:spPr/>
    </dgm:pt>
    <dgm:pt modelId="{507CAA57-D661-48C4-9342-8A0DD64FCA0E}" type="pres">
      <dgm:prSet presAssocID="{56435954-D0FD-4E10-8116-9DA6B23D9544}" presName="parentText" presStyleLbl="node1" presStyleIdx="0" presStyleCnt="5" custScaleX="99439">
        <dgm:presLayoutVars>
          <dgm:chMax val="0"/>
          <dgm:bulletEnabled val="1"/>
        </dgm:presLayoutVars>
      </dgm:prSet>
      <dgm:spPr/>
    </dgm:pt>
    <dgm:pt modelId="{4012A9E7-EC96-4E5B-ACB0-D15B886CFA73}" type="pres">
      <dgm:prSet presAssocID="{56435954-D0FD-4E10-8116-9DA6B23D9544}" presName="negativeSpace" presStyleCnt="0"/>
      <dgm:spPr/>
    </dgm:pt>
    <dgm:pt modelId="{D5EC4F14-BD62-421E-960C-87BB7FC42DB2}" type="pres">
      <dgm:prSet presAssocID="{56435954-D0FD-4E10-8116-9DA6B23D9544}" presName="childText" presStyleLbl="conFgAcc1" presStyleIdx="0" presStyleCnt="5">
        <dgm:presLayoutVars>
          <dgm:bulletEnabled val="1"/>
        </dgm:presLayoutVars>
      </dgm:prSet>
      <dgm:spPr/>
    </dgm:pt>
    <dgm:pt modelId="{6A1307D4-0291-4D82-969E-7239B5C9EA7F}" type="pres">
      <dgm:prSet presAssocID="{3166E543-69FE-45EE-8D71-8654041D70D1}" presName="spaceBetweenRectangles" presStyleCnt="0"/>
      <dgm:spPr/>
    </dgm:pt>
    <dgm:pt modelId="{E55D20F6-A7F7-4A00-9B44-6C57EE084A56}" type="pres">
      <dgm:prSet presAssocID="{C9BDB7FF-AB94-490B-A57B-B4AE54353204}" presName="parentLin" presStyleCnt="0"/>
      <dgm:spPr/>
    </dgm:pt>
    <dgm:pt modelId="{5FFC9ED2-0801-4B3C-BD7B-9D9F0ED8A571}" type="pres">
      <dgm:prSet presAssocID="{C9BDB7FF-AB94-490B-A57B-B4AE54353204}" presName="parentLeftMargin" presStyleLbl="node1" presStyleIdx="0" presStyleCnt="5"/>
      <dgm:spPr/>
    </dgm:pt>
    <dgm:pt modelId="{3CF48C03-3514-493E-AAB5-C56053C8BB7B}" type="pres">
      <dgm:prSet presAssocID="{C9BDB7FF-AB94-490B-A57B-B4AE54353204}" presName="parentText" presStyleLbl="node1" presStyleIdx="1" presStyleCnt="5" custScaleX="99439">
        <dgm:presLayoutVars>
          <dgm:chMax val="0"/>
          <dgm:bulletEnabled val="1"/>
        </dgm:presLayoutVars>
      </dgm:prSet>
      <dgm:spPr/>
    </dgm:pt>
    <dgm:pt modelId="{2452BB0C-440F-4F5D-BF9E-8E20FDA8F99C}" type="pres">
      <dgm:prSet presAssocID="{C9BDB7FF-AB94-490B-A57B-B4AE54353204}" presName="negativeSpace" presStyleCnt="0"/>
      <dgm:spPr/>
    </dgm:pt>
    <dgm:pt modelId="{6497FAD1-3163-4B3A-888A-001CEF70087F}" type="pres">
      <dgm:prSet presAssocID="{C9BDB7FF-AB94-490B-A57B-B4AE54353204}" presName="childText" presStyleLbl="conFgAcc1" presStyleIdx="1" presStyleCnt="5">
        <dgm:presLayoutVars>
          <dgm:bulletEnabled val="1"/>
        </dgm:presLayoutVars>
      </dgm:prSet>
      <dgm:spPr/>
    </dgm:pt>
    <dgm:pt modelId="{35CE1E78-3524-4908-8530-7C5F00E1A099}" type="pres">
      <dgm:prSet presAssocID="{900F7301-8CD6-477D-AA37-864847343C69}" presName="spaceBetweenRectangles" presStyleCnt="0"/>
      <dgm:spPr/>
    </dgm:pt>
    <dgm:pt modelId="{33EDBACC-101D-4FD2-893A-0F3ABFBBCE41}" type="pres">
      <dgm:prSet presAssocID="{F299BB97-B63F-42D9-8B3F-64E87865238B}" presName="parentLin" presStyleCnt="0"/>
      <dgm:spPr/>
    </dgm:pt>
    <dgm:pt modelId="{C2683E0C-AC97-4B8F-A213-A77BDACE3CAA}" type="pres">
      <dgm:prSet presAssocID="{F299BB97-B63F-42D9-8B3F-64E87865238B}" presName="parentLeftMargin" presStyleLbl="node1" presStyleIdx="1" presStyleCnt="5"/>
      <dgm:spPr/>
    </dgm:pt>
    <dgm:pt modelId="{EE19BDD8-BCF8-4B3E-B739-11B9A961B72D}" type="pres">
      <dgm:prSet presAssocID="{F299BB97-B63F-42D9-8B3F-64E87865238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7676E6F-C847-48E8-8753-E7A2B21E0E0C}" type="pres">
      <dgm:prSet presAssocID="{F299BB97-B63F-42D9-8B3F-64E87865238B}" presName="negativeSpace" presStyleCnt="0"/>
      <dgm:spPr/>
    </dgm:pt>
    <dgm:pt modelId="{D30ADFAA-2A08-4846-9703-1CBA0F70BE13}" type="pres">
      <dgm:prSet presAssocID="{F299BB97-B63F-42D9-8B3F-64E87865238B}" presName="childText" presStyleLbl="conFgAcc1" presStyleIdx="2" presStyleCnt="5">
        <dgm:presLayoutVars>
          <dgm:bulletEnabled val="1"/>
        </dgm:presLayoutVars>
      </dgm:prSet>
      <dgm:spPr/>
    </dgm:pt>
    <dgm:pt modelId="{09BC2143-E94C-4BAF-8B9B-6BCFAB491FC8}" type="pres">
      <dgm:prSet presAssocID="{C06D1CAB-820D-40FA-9529-40D61F7080D5}" presName="spaceBetweenRectangles" presStyleCnt="0"/>
      <dgm:spPr/>
    </dgm:pt>
    <dgm:pt modelId="{5CC94825-3598-4F65-B4BA-5C3C4C52E94B}" type="pres">
      <dgm:prSet presAssocID="{7D34356F-0A39-4256-82C0-F2BEF28D0747}" presName="parentLin" presStyleCnt="0"/>
      <dgm:spPr/>
    </dgm:pt>
    <dgm:pt modelId="{5648CD86-51A4-49A3-B63B-A07BFC4DE418}" type="pres">
      <dgm:prSet presAssocID="{7D34356F-0A39-4256-82C0-F2BEF28D0747}" presName="parentLeftMargin" presStyleLbl="node1" presStyleIdx="2" presStyleCnt="5"/>
      <dgm:spPr/>
    </dgm:pt>
    <dgm:pt modelId="{E3058F50-B404-4A81-A134-6B4C40DC528B}" type="pres">
      <dgm:prSet presAssocID="{7D34356F-0A39-4256-82C0-F2BEF28D0747}" presName="parentText" presStyleLbl="node1" presStyleIdx="3" presStyleCnt="5" custLinFactNeighborX="-6138">
        <dgm:presLayoutVars>
          <dgm:chMax val="0"/>
          <dgm:bulletEnabled val="1"/>
        </dgm:presLayoutVars>
      </dgm:prSet>
      <dgm:spPr/>
    </dgm:pt>
    <dgm:pt modelId="{CDAEC18A-0CBC-41F9-82AB-625359932BF6}" type="pres">
      <dgm:prSet presAssocID="{7D34356F-0A39-4256-82C0-F2BEF28D0747}" presName="negativeSpace" presStyleCnt="0"/>
      <dgm:spPr/>
    </dgm:pt>
    <dgm:pt modelId="{DFDFDF17-A475-4268-8168-7E4E010710FD}" type="pres">
      <dgm:prSet presAssocID="{7D34356F-0A39-4256-82C0-F2BEF28D0747}" presName="childText" presStyleLbl="conFgAcc1" presStyleIdx="3" presStyleCnt="5">
        <dgm:presLayoutVars>
          <dgm:bulletEnabled val="1"/>
        </dgm:presLayoutVars>
      </dgm:prSet>
      <dgm:spPr/>
    </dgm:pt>
    <dgm:pt modelId="{C0444CBB-FBC4-4177-AB35-F8C5533A71CB}" type="pres">
      <dgm:prSet presAssocID="{D279FE92-462F-4E3E-90F5-B243A73122EB}" presName="spaceBetweenRectangles" presStyleCnt="0"/>
      <dgm:spPr/>
    </dgm:pt>
    <dgm:pt modelId="{9AD82D7A-10BD-4A76-8AB2-10FB29C0CEA4}" type="pres">
      <dgm:prSet presAssocID="{C1F0C375-3AB5-49A5-8761-31B1ED7E1A7A}" presName="parentLin" presStyleCnt="0"/>
      <dgm:spPr/>
    </dgm:pt>
    <dgm:pt modelId="{B03FEAA8-CFF1-4D08-A967-8BB79A30ACB5}" type="pres">
      <dgm:prSet presAssocID="{C1F0C375-3AB5-49A5-8761-31B1ED7E1A7A}" presName="parentLeftMargin" presStyleLbl="node1" presStyleIdx="3" presStyleCnt="5"/>
      <dgm:spPr/>
    </dgm:pt>
    <dgm:pt modelId="{D2EF7096-61D1-463A-9248-A8EF738697CB}" type="pres">
      <dgm:prSet presAssocID="{C1F0C375-3AB5-49A5-8761-31B1ED7E1A7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7AA43B0-E385-43C5-B487-C8CFBD4F8FC9}" type="pres">
      <dgm:prSet presAssocID="{C1F0C375-3AB5-49A5-8761-31B1ED7E1A7A}" presName="negativeSpace" presStyleCnt="0"/>
      <dgm:spPr/>
    </dgm:pt>
    <dgm:pt modelId="{91FD825D-58D8-4031-B9B5-FF80F8F847CC}" type="pres">
      <dgm:prSet presAssocID="{C1F0C375-3AB5-49A5-8761-31B1ED7E1A7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F95052E-C0EA-40AA-8344-EAD9F78A0901}" type="presOf" srcId="{C9BDB7FF-AB94-490B-A57B-B4AE54353204}" destId="{3CF48C03-3514-493E-AAB5-C56053C8BB7B}" srcOrd="1" destOrd="0" presId="urn:microsoft.com/office/officeart/2005/8/layout/list1"/>
    <dgm:cxn modelId="{8E1A19CA-EAD1-4499-92B8-2CE0EAACCB3A}" srcId="{09611580-012F-477E-89D1-2BFA1DBC9727}" destId="{7D34356F-0A39-4256-82C0-F2BEF28D0747}" srcOrd="3" destOrd="0" parTransId="{62F00CAE-5184-431E-BD4A-1D738A5A6BD0}" sibTransId="{D279FE92-462F-4E3E-90F5-B243A73122EB}"/>
    <dgm:cxn modelId="{456721AB-90A4-45EB-9853-AFA485427E57}" type="presOf" srcId="{C1F0C375-3AB5-49A5-8761-31B1ED7E1A7A}" destId="{B03FEAA8-CFF1-4D08-A967-8BB79A30ACB5}" srcOrd="0" destOrd="0" presId="urn:microsoft.com/office/officeart/2005/8/layout/list1"/>
    <dgm:cxn modelId="{E4409DDB-242F-42DA-9759-39A69306D36E}" type="presOf" srcId="{F299BB97-B63F-42D9-8B3F-64E87865238B}" destId="{C2683E0C-AC97-4B8F-A213-A77BDACE3CAA}" srcOrd="0" destOrd="0" presId="urn:microsoft.com/office/officeart/2005/8/layout/list1"/>
    <dgm:cxn modelId="{3BCD3861-B1C5-43AD-9F4B-923E3897154B}" type="presOf" srcId="{F299BB97-B63F-42D9-8B3F-64E87865238B}" destId="{EE19BDD8-BCF8-4B3E-B739-11B9A961B72D}" srcOrd="1" destOrd="0" presId="urn:microsoft.com/office/officeart/2005/8/layout/list1"/>
    <dgm:cxn modelId="{5A0D3C7C-7B5F-4EB3-8A87-7493C6811DE0}" srcId="{09611580-012F-477E-89D1-2BFA1DBC9727}" destId="{56435954-D0FD-4E10-8116-9DA6B23D9544}" srcOrd="0" destOrd="0" parTransId="{B83C561A-543B-4B36-8C76-F544D7197324}" sibTransId="{3166E543-69FE-45EE-8D71-8654041D70D1}"/>
    <dgm:cxn modelId="{7EA89DDC-A614-45BA-8B54-A8B2541A9BED}" type="presOf" srcId="{7D34356F-0A39-4256-82C0-F2BEF28D0747}" destId="{5648CD86-51A4-49A3-B63B-A07BFC4DE418}" srcOrd="0" destOrd="0" presId="urn:microsoft.com/office/officeart/2005/8/layout/list1"/>
    <dgm:cxn modelId="{4BB24883-1263-4A71-A282-9FFBEDE09E89}" type="presOf" srcId="{C9BDB7FF-AB94-490B-A57B-B4AE54353204}" destId="{5FFC9ED2-0801-4B3C-BD7B-9D9F0ED8A571}" srcOrd="0" destOrd="0" presId="urn:microsoft.com/office/officeart/2005/8/layout/list1"/>
    <dgm:cxn modelId="{6B9EF08C-2067-43FF-AC33-9C614E778A7D}" srcId="{09611580-012F-477E-89D1-2BFA1DBC9727}" destId="{F299BB97-B63F-42D9-8B3F-64E87865238B}" srcOrd="2" destOrd="0" parTransId="{4E7D3FA7-A113-4737-8DF1-DFB1C5227A66}" sibTransId="{C06D1CAB-820D-40FA-9529-40D61F7080D5}"/>
    <dgm:cxn modelId="{BC84C3E6-6DCA-42DB-A4EC-28748E7EB628}" type="presOf" srcId="{56435954-D0FD-4E10-8116-9DA6B23D9544}" destId="{507CAA57-D661-48C4-9342-8A0DD64FCA0E}" srcOrd="1" destOrd="0" presId="urn:microsoft.com/office/officeart/2005/8/layout/list1"/>
    <dgm:cxn modelId="{0B34F65F-0D0F-4F6A-A566-F13040DEC618}" type="presOf" srcId="{7D34356F-0A39-4256-82C0-F2BEF28D0747}" destId="{E3058F50-B404-4A81-A134-6B4C40DC528B}" srcOrd="1" destOrd="0" presId="urn:microsoft.com/office/officeart/2005/8/layout/list1"/>
    <dgm:cxn modelId="{2A159A04-42C1-4ADA-BA4A-1359FEB19B56}" srcId="{09611580-012F-477E-89D1-2BFA1DBC9727}" destId="{C9BDB7FF-AB94-490B-A57B-B4AE54353204}" srcOrd="1" destOrd="0" parTransId="{AA6EAAC2-E3E9-4DC3-8447-5B03F4579A31}" sibTransId="{900F7301-8CD6-477D-AA37-864847343C69}"/>
    <dgm:cxn modelId="{BD9D61D2-1BDF-4FC5-A47F-4F65DB9FB2B4}" type="presOf" srcId="{56435954-D0FD-4E10-8116-9DA6B23D9544}" destId="{1C3C90A5-E2AB-41F8-9E77-E7444D5E9668}" srcOrd="0" destOrd="0" presId="urn:microsoft.com/office/officeart/2005/8/layout/list1"/>
    <dgm:cxn modelId="{0E151C6F-96BA-45FA-8D62-F230C79E2CDA}" srcId="{09611580-012F-477E-89D1-2BFA1DBC9727}" destId="{C1F0C375-3AB5-49A5-8761-31B1ED7E1A7A}" srcOrd="4" destOrd="0" parTransId="{C800BE62-DBC5-4F6B-86B8-2BC24CCD08AD}" sibTransId="{958FA626-D5D1-41D0-A8E9-93B92464D6E3}"/>
    <dgm:cxn modelId="{9060D97C-BD16-480D-9D09-76EC48B81F9D}" type="presOf" srcId="{C1F0C375-3AB5-49A5-8761-31B1ED7E1A7A}" destId="{D2EF7096-61D1-463A-9248-A8EF738697CB}" srcOrd="1" destOrd="0" presId="urn:microsoft.com/office/officeart/2005/8/layout/list1"/>
    <dgm:cxn modelId="{5190AB06-BF12-4D66-A265-B7ED9C4F3DFB}" type="presOf" srcId="{09611580-012F-477E-89D1-2BFA1DBC9727}" destId="{EFD65740-0E1B-4A60-999E-4B15984CDB3C}" srcOrd="0" destOrd="0" presId="urn:microsoft.com/office/officeart/2005/8/layout/list1"/>
    <dgm:cxn modelId="{677F5832-D966-4069-8FA6-EC20E1B55971}" type="presParOf" srcId="{EFD65740-0E1B-4A60-999E-4B15984CDB3C}" destId="{D0F01B60-C7F6-4934-B9E6-2652BB4D30F8}" srcOrd="0" destOrd="0" presId="urn:microsoft.com/office/officeart/2005/8/layout/list1"/>
    <dgm:cxn modelId="{B9519D57-FC51-488A-AB8B-0DB10304DAED}" type="presParOf" srcId="{D0F01B60-C7F6-4934-B9E6-2652BB4D30F8}" destId="{1C3C90A5-E2AB-41F8-9E77-E7444D5E9668}" srcOrd="0" destOrd="0" presId="urn:microsoft.com/office/officeart/2005/8/layout/list1"/>
    <dgm:cxn modelId="{2AF1BBD3-08AB-47F4-98C6-5C2804032114}" type="presParOf" srcId="{D0F01B60-C7F6-4934-B9E6-2652BB4D30F8}" destId="{507CAA57-D661-48C4-9342-8A0DD64FCA0E}" srcOrd="1" destOrd="0" presId="urn:microsoft.com/office/officeart/2005/8/layout/list1"/>
    <dgm:cxn modelId="{EAFC3F9D-9264-4F18-92D3-F4D3B9E8D44F}" type="presParOf" srcId="{EFD65740-0E1B-4A60-999E-4B15984CDB3C}" destId="{4012A9E7-EC96-4E5B-ACB0-D15B886CFA73}" srcOrd="1" destOrd="0" presId="urn:microsoft.com/office/officeart/2005/8/layout/list1"/>
    <dgm:cxn modelId="{6FFD62A1-DBDB-4C4D-BE2B-7638D31D2F9D}" type="presParOf" srcId="{EFD65740-0E1B-4A60-999E-4B15984CDB3C}" destId="{D5EC4F14-BD62-421E-960C-87BB7FC42DB2}" srcOrd="2" destOrd="0" presId="urn:microsoft.com/office/officeart/2005/8/layout/list1"/>
    <dgm:cxn modelId="{20CFA8AD-F0F7-46AF-A43B-B50B29F13C0B}" type="presParOf" srcId="{EFD65740-0E1B-4A60-999E-4B15984CDB3C}" destId="{6A1307D4-0291-4D82-969E-7239B5C9EA7F}" srcOrd="3" destOrd="0" presId="urn:microsoft.com/office/officeart/2005/8/layout/list1"/>
    <dgm:cxn modelId="{4E69CAA0-CA68-4418-AC79-4DAE676DF1BA}" type="presParOf" srcId="{EFD65740-0E1B-4A60-999E-4B15984CDB3C}" destId="{E55D20F6-A7F7-4A00-9B44-6C57EE084A56}" srcOrd="4" destOrd="0" presId="urn:microsoft.com/office/officeart/2005/8/layout/list1"/>
    <dgm:cxn modelId="{152CA0DB-C02D-4CED-AE72-84470D7A86E9}" type="presParOf" srcId="{E55D20F6-A7F7-4A00-9B44-6C57EE084A56}" destId="{5FFC9ED2-0801-4B3C-BD7B-9D9F0ED8A571}" srcOrd="0" destOrd="0" presId="urn:microsoft.com/office/officeart/2005/8/layout/list1"/>
    <dgm:cxn modelId="{4D70D203-97BE-42EF-9879-42D915561B02}" type="presParOf" srcId="{E55D20F6-A7F7-4A00-9B44-6C57EE084A56}" destId="{3CF48C03-3514-493E-AAB5-C56053C8BB7B}" srcOrd="1" destOrd="0" presId="urn:microsoft.com/office/officeart/2005/8/layout/list1"/>
    <dgm:cxn modelId="{58D5A882-8F58-47BE-A84B-6A7891C0CB36}" type="presParOf" srcId="{EFD65740-0E1B-4A60-999E-4B15984CDB3C}" destId="{2452BB0C-440F-4F5D-BF9E-8E20FDA8F99C}" srcOrd="5" destOrd="0" presId="urn:microsoft.com/office/officeart/2005/8/layout/list1"/>
    <dgm:cxn modelId="{C9C7566A-791F-4768-89AB-F94C1FF9823B}" type="presParOf" srcId="{EFD65740-0E1B-4A60-999E-4B15984CDB3C}" destId="{6497FAD1-3163-4B3A-888A-001CEF70087F}" srcOrd="6" destOrd="0" presId="urn:microsoft.com/office/officeart/2005/8/layout/list1"/>
    <dgm:cxn modelId="{5BC6F855-B888-411E-A855-4D03886891F7}" type="presParOf" srcId="{EFD65740-0E1B-4A60-999E-4B15984CDB3C}" destId="{35CE1E78-3524-4908-8530-7C5F00E1A099}" srcOrd="7" destOrd="0" presId="urn:microsoft.com/office/officeart/2005/8/layout/list1"/>
    <dgm:cxn modelId="{809A18D6-50CE-4294-AEED-ED050D637A5C}" type="presParOf" srcId="{EFD65740-0E1B-4A60-999E-4B15984CDB3C}" destId="{33EDBACC-101D-4FD2-893A-0F3ABFBBCE41}" srcOrd="8" destOrd="0" presId="urn:microsoft.com/office/officeart/2005/8/layout/list1"/>
    <dgm:cxn modelId="{810D6F38-8DAB-4743-AAA5-FB1953314002}" type="presParOf" srcId="{33EDBACC-101D-4FD2-893A-0F3ABFBBCE41}" destId="{C2683E0C-AC97-4B8F-A213-A77BDACE3CAA}" srcOrd="0" destOrd="0" presId="urn:microsoft.com/office/officeart/2005/8/layout/list1"/>
    <dgm:cxn modelId="{27B78A56-535B-438E-B1B6-B858D3EFD1FE}" type="presParOf" srcId="{33EDBACC-101D-4FD2-893A-0F3ABFBBCE41}" destId="{EE19BDD8-BCF8-4B3E-B739-11B9A961B72D}" srcOrd="1" destOrd="0" presId="urn:microsoft.com/office/officeart/2005/8/layout/list1"/>
    <dgm:cxn modelId="{E4002FDE-0B9D-4506-BA6E-A3603EF68589}" type="presParOf" srcId="{EFD65740-0E1B-4A60-999E-4B15984CDB3C}" destId="{77676E6F-C847-48E8-8753-E7A2B21E0E0C}" srcOrd="9" destOrd="0" presId="urn:microsoft.com/office/officeart/2005/8/layout/list1"/>
    <dgm:cxn modelId="{736CE9AE-8C86-4441-85E2-060ACEF82A61}" type="presParOf" srcId="{EFD65740-0E1B-4A60-999E-4B15984CDB3C}" destId="{D30ADFAA-2A08-4846-9703-1CBA0F70BE13}" srcOrd="10" destOrd="0" presId="urn:microsoft.com/office/officeart/2005/8/layout/list1"/>
    <dgm:cxn modelId="{F582792A-4FA6-4BFE-8676-7CB93365DF64}" type="presParOf" srcId="{EFD65740-0E1B-4A60-999E-4B15984CDB3C}" destId="{09BC2143-E94C-4BAF-8B9B-6BCFAB491FC8}" srcOrd="11" destOrd="0" presId="urn:microsoft.com/office/officeart/2005/8/layout/list1"/>
    <dgm:cxn modelId="{2731AAAA-0CF3-4A79-BDAF-D3C62A23AD90}" type="presParOf" srcId="{EFD65740-0E1B-4A60-999E-4B15984CDB3C}" destId="{5CC94825-3598-4F65-B4BA-5C3C4C52E94B}" srcOrd="12" destOrd="0" presId="urn:microsoft.com/office/officeart/2005/8/layout/list1"/>
    <dgm:cxn modelId="{9B6C1CCF-E144-4373-BCE2-BCA03496E72F}" type="presParOf" srcId="{5CC94825-3598-4F65-B4BA-5C3C4C52E94B}" destId="{5648CD86-51A4-49A3-B63B-A07BFC4DE418}" srcOrd="0" destOrd="0" presId="urn:microsoft.com/office/officeart/2005/8/layout/list1"/>
    <dgm:cxn modelId="{DB545E53-6D19-4840-BFEE-A068258CE9BE}" type="presParOf" srcId="{5CC94825-3598-4F65-B4BA-5C3C4C52E94B}" destId="{E3058F50-B404-4A81-A134-6B4C40DC528B}" srcOrd="1" destOrd="0" presId="urn:microsoft.com/office/officeart/2005/8/layout/list1"/>
    <dgm:cxn modelId="{A1D49743-3222-49EA-8F44-F45A19C16E96}" type="presParOf" srcId="{EFD65740-0E1B-4A60-999E-4B15984CDB3C}" destId="{CDAEC18A-0CBC-41F9-82AB-625359932BF6}" srcOrd="13" destOrd="0" presId="urn:microsoft.com/office/officeart/2005/8/layout/list1"/>
    <dgm:cxn modelId="{5EC434B7-95A5-457C-A8B5-ED26DA3972C8}" type="presParOf" srcId="{EFD65740-0E1B-4A60-999E-4B15984CDB3C}" destId="{DFDFDF17-A475-4268-8168-7E4E010710FD}" srcOrd="14" destOrd="0" presId="urn:microsoft.com/office/officeart/2005/8/layout/list1"/>
    <dgm:cxn modelId="{F81D5FC6-9856-410E-9EDA-4A963CF48857}" type="presParOf" srcId="{EFD65740-0E1B-4A60-999E-4B15984CDB3C}" destId="{C0444CBB-FBC4-4177-AB35-F8C5533A71CB}" srcOrd="15" destOrd="0" presId="urn:microsoft.com/office/officeart/2005/8/layout/list1"/>
    <dgm:cxn modelId="{4ACFF34D-EC86-4ABC-B14A-2C308D3E2A8B}" type="presParOf" srcId="{EFD65740-0E1B-4A60-999E-4B15984CDB3C}" destId="{9AD82D7A-10BD-4A76-8AB2-10FB29C0CEA4}" srcOrd="16" destOrd="0" presId="urn:microsoft.com/office/officeart/2005/8/layout/list1"/>
    <dgm:cxn modelId="{B5274AF6-15DB-47B5-B598-DAB342FC31D0}" type="presParOf" srcId="{9AD82D7A-10BD-4A76-8AB2-10FB29C0CEA4}" destId="{B03FEAA8-CFF1-4D08-A967-8BB79A30ACB5}" srcOrd="0" destOrd="0" presId="urn:microsoft.com/office/officeart/2005/8/layout/list1"/>
    <dgm:cxn modelId="{BDB30CA4-282A-4B0F-B31A-76E438AF2943}" type="presParOf" srcId="{9AD82D7A-10BD-4A76-8AB2-10FB29C0CEA4}" destId="{D2EF7096-61D1-463A-9248-A8EF738697CB}" srcOrd="1" destOrd="0" presId="urn:microsoft.com/office/officeart/2005/8/layout/list1"/>
    <dgm:cxn modelId="{F160A9D6-5F47-4982-A076-74C5AFCE83B9}" type="presParOf" srcId="{EFD65740-0E1B-4A60-999E-4B15984CDB3C}" destId="{27AA43B0-E385-43C5-B487-C8CFBD4F8FC9}" srcOrd="17" destOrd="0" presId="urn:microsoft.com/office/officeart/2005/8/layout/list1"/>
    <dgm:cxn modelId="{0C76D024-7325-4234-A857-A79B39860E60}" type="presParOf" srcId="{EFD65740-0E1B-4A60-999E-4B15984CDB3C}" destId="{91FD825D-58D8-4031-B9B5-FF80F8F847C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CBD5B2-5997-46FB-9A75-7B360A1F05B9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792227-6B8B-4AFD-9B9F-C6AECB642613}">
      <dgm:prSet custT="1"/>
      <dgm:spPr/>
      <dgm:t>
        <a:bodyPr/>
        <a:lstStyle/>
        <a:p>
          <a:pPr rtl="0" eaLnBrk="1" latinLnBrk="0" hangingPunct="1"/>
          <a:r>
            <a:rPr lang="en-US" sz="2400" baseline="0" dirty="0">
              <a:solidFill>
                <a:schemeClr val="tx1"/>
              </a:solidFill>
              <a:latin typeface="Calibri" panose="020F0502020204030204" pitchFamily="34" charset="0"/>
            </a:rPr>
            <a:t>The participants in this study rated the </a:t>
          </a:r>
          <a:r>
            <a:rPr lang="en-US" sz="2400" b="1" u="sng" baseline="0" dirty="0">
              <a:solidFill>
                <a:schemeClr val="tx1"/>
              </a:solidFill>
              <a:latin typeface="Calibri" panose="020F0502020204030204" pitchFamily="34" charset="0"/>
            </a:rPr>
            <a:t>importance</a:t>
          </a:r>
          <a:r>
            <a:rPr lang="en-US" sz="2400" baseline="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  <a:p>
          <a:pPr rtl="0" eaLnBrk="1" latinLnBrk="0" hangingPunct="1"/>
          <a:r>
            <a:rPr lang="en-US" sz="2400" baseline="0" dirty="0">
              <a:solidFill>
                <a:schemeClr val="tx1"/>
              </a:solidFill>
              <a:latin typeface="Calibri" panose="020F0502020204030204" pitchFamily="34" charset="0"/>
            </a:rPr>
            <a:t>of their experience as a volunteer leader</a:t>
          </a:r>
          <a:endParaRPr lang="en-US" sz="2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3C0B159-63E6-4AB2-BA0F-EBEA776664CD}" type="parTrans" cxnId="{BEB6011B-7344-4399-878E-D3275424B767}">
      <dgm:prSet/>
      <dgm:spPr/>
      <dgm:t>
        <a:bodyPr/>
        <a:lstStyle/>
        <a:p>
          <a:endParaRPr lang="en-US"/>
        </a:p>
      </dgm:t>
    </dgm:pt>
    <dgm:pt modelId="{2716D479-9A2B-4C38-99C4-C81DC384A383}" type="sibTrans" cxnId="{BEB6011B-7344-4399-878E-D3275424B767}">
      <dgm:prSet/>
      <dgm:spPr/>
      <dgm:t>
        <a:bodyPr/>
        <a:lstStyle/>
        <a:p>
          <a:endParaRPr lang="en-US"/>
        </a:p>
      </dgm:t>
    </dgm:pt>
    <dgm:pt modelId="{498827F8-A8DA-412C-868E-DF494F8B0131}">
      <dgm:prSet/>
      <dgm:spPr/>
      <dgm:t>
        <a:bodyPr/>
        <a:lstStyle/>
        <a:p>
          <a:pPr rtl="0" eaLnBrk="1" latinLnBrk="0" hangingPunct="1"/>
          <a:r>
            <a:rPr lang="en-US" u="none" baseline="0" dirty="0">
              <a:latin typeface="Calibri" panose="020F0502020204030204" pitchFamily="34" charset="0"/>
            </a:rPr>
            <a:t>90% of survey participants identified these five factors to </a:t>
          </a:r>
          <a:r>
            <a:rPr lang="en-US" baseline="0" dirty="0">
              <a:latin typeface="Calibri" panose="020F0502020204030204" pitchFamily="34" charset="0"/>
            </a:rPr>
            <a:t>have contributed highly to their career development: </a:t>
          </a:r>
          <a:endParaRPr lang="en-US" dirty="0">
            <a:latin typeface="Calibri" panose="020F0502020204030204" pitchFamily="34" charset="0"/>
          </a:endParaRPr>
        </a:p>
      </dgm:t>
    </dgm:pt>
    <dgm:pt modelId="{F3553CFB-5CF5-40F9-A22F-A029259D98BF}" type="parTrans" cxnId="{6F910E3A-555F-4F9D-B976-430792564A38}">
      <dgm:prSet/>
      <dgm:spPr/>
      <dgm:t>
        <a:bodyPr/>
        <a:lstStyle/>
        <a:p>
          <a:endParaRPr lang="en-US"/>
        </a:p>
      </dgm:t>
    </dgm:pt>
    <dgm:pt modelId="{B1573531-1C26-4C31-A542-56698B00035D}" type="sibTrans" cxnId="{6F910E3A-555F-4F9D-B976-430792564A38}">
      <dgm:prSet/>
      <dgm:spPr/>
      <dgm:t>
        <a:bodyPr/>
        <a:lstStyle/>
        <a:p>
          <a:endParaRPr lang="en-US"/>
        </a:p>
      </dgm:t>
    </dgm:pt>
    <dgm:pt modelId="{3D5A6A09-D46C-48F6-8A45-9D1B34A34396}">
      <dgm:prSet/>
      <dgm:spPr/>
      <dgm:t>
        <a:bodyPr/>
        <a:lstStyle/>
        <a:p>
          <a:pPr rtl="0" eaLnBrk="1" latinLnBrk="0" hangingPunct="1"/>
          <a:r>
            <a:rPr lang="en-US" b="1" baseline="0" dirty="0">
              <a:latin typeface="Calibri" panose="020F0502020204030204" pitchFamily="34" charset="0"/>
            </a:rPr>
            <a:t>The feeling of positively contributing to a relevant industry association</a:t>
          </a:r>
          <a:endParaRPr lang="en-US" b="1" dirty="0">
            <a:latin typeface="Calibri" panose="020F0502020204030204" pitchFamily="34" charset="0"/>
          </a:endParaRPr>
        </a:p>
      </dgm:t>
    </dgm:pt>
    <dgm:pt modelId="{CAC1A162-3EE4-4E86-8159-9711E5214730}" type="parTrans" cxnId="{86E24C3C-1A8F-44A5-ADB1-91587436D32D}">
      <dgm:prSet/>
      <dgm:spPr/>
      <dgm:t>
        <a:bodyPr/>
        <a:lstStyle/>
        <a:p>
          <a:endParaRPr lang="en-US"/>
        </a:p>
      </dgm:t>
    </dgm:pt>
    <dgm:pt modelId="{8F59841E-C66D-4744-9ADA-C3861D4EEF83}" type="sibTrans" cxnId="{86E24C3C-1A8F-44A5-ADB1-91587436D32D}">
      <dgm:prSet/>
      <dgm:spPr/>
      <dgm:t>
        <a:bodyPr/>
        <a:lstStyle/>
        <a:p>
          <a:endParaRPr lang="en-US"/>
        </a:p>
      </dgm:t>
    </dgm:pt>
    <dgm:pt modelId="{EFA8D25F-8DBE-4EC5-867C-019B34053727}">
      <dgm:prSet/>
      <dgm:spPr/>
      <dgm:t>
        <a:bodyPr/>
        <a:lstStyle/>
        <a:p>
          <a:pPr rtl="0" eaLnBrk="1" latinLnBrk="0" hangingPunct="1"/>
          <a:r>
            <a:rPr lang="en-US" b="1" baseline="0" dirty="0">
              <a:latin typeface="Calibri" panose="020F0502020204030204" pitchFamily="34" charset="0"/>
            </a:rPr>
            <a:t>Openness to new experiences and proactively seeking new opportunities</a:t>
          </a:r>
          <a:endParaRPr lang="en-US" b="1" dirty="0">
            <a:latin typeface="Calibri" panose="020F0502020204030204" pitchFamily="34" charset="0"/>
          </a:endParaRPr>
        </a:p>
      </dgm:t>
    </dgm:pt>
    <dgm:pt modelId="{9AEC7E8A-02E4-4D24-8364-7F17BFE4BEE8}" type="parTrans" cxnId="{88F91465-5BA0-4855-AEAB-FB71E8A4DF8F}">
      <dgm:prSet/>
      <dgm:spPr/>
      <dgm:t>
        <a:bodyPr/>
        <a:lstStyle/>
        <a:p>
          <a:endParaRPr lang="en-US"/>
        </a:p>
      </dgm:t>
    </dgm:pt>
    <dgm:pt modelId="{A4673D27-39D3-4468-ADE2-268187BC5BEC}" type="sibTrans" cxnId="{88F91465-5BA0-4855-AEAB-FB71E8A4DF8F}">
      <dgm:prSet/>
      <dgm:spPr/>
      <dgm:t>
        <a:bodyPr/>
        <a:lstStyle/>
        <a:p>
          <a:endParaRPr lang="en-US"/>
        </a:p>
      </dgm:t>
    </dgm:pt>
    <dgm:pt modelId="{AEB0C64A-C7DD-49AF-9DCB-B4D607DBCA46}">
      <dgm:prSet/>
      <dgm:spPr/>
      <dgm:t>
        <a:bodyPr/>
        <a:lstStyle/>
        <a:p>
          <a:pPr rtl="0" eaLnBrk="1" latinLnBrk="0" hangingPunct="1"/>
          <a:r>
            <a:rPr lang="en-US" b="1" baseline="0" dirty="0">
              <a:latin typeface="Calibri" panose="020F0502020204030204" pitchFamily="34" charset="0"/>
            </a:rPr>
            <a:t>Meeting new professionals in the industry</a:t>
          </a:r>
          <a:endParaRPr lang="en-US" b="1" dirty="0">
            <a:latin typeface="Calibri" panose="020F0502020204030204" pitchFamily="34" charset="0"/>
          </a:endParaRPr>
        </a:p>
      </dgm:t>
    </dgm:pt>
    <dgm:pt modelId="{43AB2D3B-6EDE-464D-92B7-F8C01ABB4AD3}" type="parTrans" cxnId="{D96C1128-F8CE-47FA-B73F-AF07EAA176F6}">
      <dgm:prSet/>
      <dgm:spPr/>
      <dgm:t>
        <a:bodyPr/>
        <a:lstStyle/>
        <a:p>
          <a:endParaRPr lang="en-US"/>
        </a:p>
      </dgm:t>
    </dgm:pt>
    <dgm:pt modelId="{7C5C3514-C1FD-4299-9C36-ABFD71C56DE4}" type="sibTrans" cxnId="{D96C1128-F8CE-47FA-B73F-AF07EAA176F6}">
      <dgm:prSet/>
      <dgm:spPr/>
      <dgm:t>
        <a:bodyPr/>
        <a:lstStyle/>
        <a:p>
          <a:endParaRPr lang="en-US"/>
        </a:p>
      </dgm:t>
    </dgm:pt>
    <dgm:pt modelId="{77CBDBA8-ADEC-42CC-B01E-4DBD56C640F2}">
      <dgm:prSet/>
      <dgm:spPr/>
      <dgm:t>
        <a:bodyPr/>
        <a:lstStyle/>
        <a:p>
          <a:pPr rtl="0" eaLnBrk="1" latinLnBrk="0" hangingPunct="1"/>
          <a:r>
            <a:rPr lang="en-US" b="1" baseline="0" dirty="0">
              <a:latin typeface="Calibri" panose="020F0502020204030204" pitchFamily="34" charset="0"/>
            </a:rPr>
            <a:t>Connection to my industry organization </a:t>
          </a:r>
          <a:endParaRPr lang="en-US" b="1" dirty="0">
            <a:latin typeface="Calibri" panose="020F0502020204030204" pitchFamily="34" charset="0"/>
          </a:endParaRPr>
        </a:p>
      </dgm:t>
    </dgm:pt>
    <dgm:pt modelId="{0B8693AE-675C-4F00-BC10-94422CF32B5A}" type="parTrans" cxnId="{7CBD3DDA-DBF7-4210-A77D-E30B444C793C}">
      <dgm:prSet/>
      <dgm:spPr/>
      <dgm:t>
        <a:bodyPr/>
        <a:lstStyle/>
        <a:p>
          <a:endParaRPr lang="en-US"/>
        </a:p>
      </dgm:t>
    </dgm:pt>
    <dgm:pt modelId="{8F46B456-B612-4C40-8FBA-1480CAD749C5}" type="sibTrans" cxnId="{7CBD3DDA-DBF7-4210-A77D-E30B444C793C}">
      <dgm:prSet/>
      <dgm:spPr/>
      <dgm:t>
        <a:bodyPr/>
        <a:lstStyle/>
        <a:p>
          <a:endParaRPr lang="en-US"/>
        </a:p>
      </dgm:t>
    </dgm:pt>
    <dgm:pt modelId="{86EF8BCB-F0C1-41B1-8506-27F37E573B7B}">
      <dgm:prSet/>
      <dgm:spPr/>
      <dgm:t>
        <a:bodyPr/>
        <a:lstStyle/>
        <a:p>
          <a:pPr rtl="0" eaLnBrk="1" latinLnBrk="0" hangingPunct="1"/>
          <a:r>
            <a:rPr lang="en-US" b="1" baseline="0" dirty="0">
              <a:latin typeface="Calibri" panose="020F0502020204030204" pitchFamily="34" charset="0"/>
            </a:rPr>
            <a:t>Alignment with my career aspirations</a:t>
          </a:r>
          <a:endParaRPr lang="en-US" b="1" dirty="0">
            <a:latin typeface="Calibri" panose="020F0502020204030204" pitchFamily="34" charset="0"/>
          </a:endParaRPr>
        </a:p>
      </dgm:t>
    </dgm:pt>
    <dgm:pt modelId="{6185B695-0A36-43FD-842A-898C79128B3D}" type="parTrans" cxnId="{6603F78D-7C80-4719-8EF3-6000EC2831B2}">
      <dgm:prSet/>
      <dgm:spPr/>
      <dgm:t>
        <a:bodyPr/>
        <a:lstStyle/>
        <a:p>
          <a:endParaRPr lang="en-US"/>
        </a:p>
      </dgm:t>
    </dgm:pt>
    <dgm:pt modelId="{F6779156-8794-4C02-B7CB-D4217BE0D750}" type="sibTrans" cxnId="{6603F78D-7C80-4719-8EF3-6000EC2831B2}">
      <dgm:prSet/>
      <dgm:spPr/>
      <dgm:t>
        <a:bodyPr/>
        <a:lstStyle/>
        <a:p>
          <a:endParaRPr lang="en-US"/>
        </a:p>
      </dgm:t>
    </dgm:pt>
    <dgm:pt modelId="{A01E5FDB-AB40-4AD4-8088-92652AAA17F7}" type="pres">
      <dgm:prSet presAssocID="{0BCBD5B2-5997-46FB-9A75-7B360A1F05B9}" presName="Name0" presStyleCnt="0">
        <dgm:presLayoutVars>
          <dgm:dir/>
          <dgm:animLvl val="lvl"/>
          <dgm:resizeHandles val="exact"/>
        </dgm:presLayoutVars>
      </dgm:prSet>
      <dgm:spPr/>
    </dgm:pt>
    <dgm:pt modelId="{D866B398-A3AF-459A-B655-803B78031AE7}" type="pres">
      <dgm:prSet presAssocID="{498827F8-A8DA-412C-868E-DF494F8B0131}" presName="boxAndChildren" presStyleCnt="0"/>
      <dgm:spPr/>
    </dgm:pt>
    <dgm:pt modelId="{9DFAF4E7-6EB7-47CD-9899-027694135F64}" type="pres">
      <dgm:prSet presAssocID="{498827F8-A8DA-412C-868E-DF494F8B0131}" presName="parentTextBox" presStyleLbl="node1" presStyleIdx="0" presStyleCnt="2"/>
      <dgm:spPr/>
    </dgm:pt>
    <dgm:pt modelId="{B049D272-FF59-4FE6-B40E-9139A2B0E67A}" type="pres">
      <dgm:prSet presAssocID="{498827F8-A8DA-412C-868E-DF494F8B0131}" presName="entireBox" presStyleLbl="node1" presStyleIdx="0" presStyleCnt="2"/>
      <dgm:spPr/>
    </dgm:pt>
    <dgm:pt modelId="{6FFC5282-F542-44F4-995D-DBB5714DD017}" type="pres">
      <dgm:prSet presAssocID="{498827F8-A8DA-412C-868E-DF494F8B0131}" presName="descendantBox" presStyleCnt="0"/>
      <dgm:spPr/>
    </dgm:pt>
    <dgm:pt modelId="{A2DA8EF4-DA04-445E-9703-AE0EE7C2AEB7}" type="pres">
      <dgm:prSet presAssocID="{3D5A6A09-D46C-48F6-8A45-9D1B34A34396}" presName="childTextBox" presStyleLbl="fgAccFollowNode1" presStyleIdx="0" presStyleCnt="5">
        <dgm:presLayoutVars>
          <dgm:bulletEnabled val="1"/>
        </dgm:presLayoutVars>
      </dgm:prSet>
      <dgm:spPr/>
    </dgm:pt>
    <dgm:pt modelId="{6327263E-7F32-4BEA-93C7-17FB2C471A11}" type="pres">
      <dgm:prSet presAssocID="{EFA8D25F-8DBE-4EC5-867C-019B34053727}" presName="childTextBox" presStyleLbl="fgAccFollowNode1" presStyleIdx="1" presStyleCnt="5">
        <dgm:presLayoutVars>
          <dgm:bulletEnabled val="1"/>
        </dgm:presLayoutVars>
      </dgm:prSet>
      <dgm:spPr/>
    </dgm:pt>
    <dgm:pt modelId="{55267E63-38F2-49D3-9838-EB8D2F763FFB}" type="pres">
      <dgm:prSet presAssocID="{AEB0C64A-C7DD-49AF-9DCB-B4D607DBCA46}" presName="childTextBox" presStyleLbl="fgAccFollowNode1" presStyleIdx="2" presStyleCnt="5">
        <dgm:presLayoutVars>
          <dgm:bulletEnabled val="1"/>
        </dgm:presLayoutVars>
      </dgm:prSet>
      <dgm:spPr/>
    </dgm:pt>
    <dgm:pt modelId="{CD86F9DF-1241-4EAA-A148-9718591A3BBE}" type="pres">
      <dgm:prSet presAssocID="{77CBDBA8-ADEC-42CC-B01E-4DBD56C640F2}" presName="childTextBox" presStyleLbl="fgAccFollowNode1" presStyleIdx="3" presStyleCnt="5">
        <dgm:presLayoutVars>
          <dgm:bulletEnabled val="1"/>
        </dgm:presLayoutVars>
      </dgm:prSet>
      <dgm:spPr/>
    </dgm:pt>
    <dgm:pt modelId="{3CE39D3A-76B9-4EC3-9704-6033520B5F45}" type="pres">
      <dgm:prSet presAssocID="{86EF8BCB-F0C1-41B1-8506-27F37E573B7B}" presName="childTextBox" presStyleLbl="fgAccFollowNode1" presStyleIdx="4" presStyleCnt="5">
        <dgm:presLayoutVars>
          <dgm:bulletEnabled val="1"/>
        </dgm:presLayoutVars>
      </dgm:prSet>
      <dgm:spPr/>
    </dgm:pt>
    <dgm:pt modelId="{E886932E-8907-45A5-8D3E-37DF7AE55FCA}" type="pres">
      <dgm:prSet presAssocID="{2716D479-9A2B-4C38-99C4-C81DC384A383}" presName="sp" presStyleCnt="0"/>
      <dgm:spPr/>
    </dgm:pt>
    <dgm:pt modelId="{50AE2E10-6C48-42CC-8266-4B44AA75D711}" type="pres">
      <dgm:prSet presAssocID="{F6792227-6B8B-4AFD-9B9F-C6AECB642613}" presName="arrowAndChildren" presStyleCnt="0"/>
      <dgm:spPr/>
    </dgm:pt>
    <dgm:pt modelId="{0DBF1FA3-525D-4261-BEC6-8D9AC59371B3}" type="pres">
      <dgm:prSet presAssocID="{F6792227-6B8B-4AFD-9B9F-C6AECB642613}" presName="parentTextArrow" presStyleLbl="node1" presStyleIdx="1" presStyleCnt="2" custScaleY="39808" custLinFactNeighborY="4861"/>
      <dgm:spPr/>
    </dgm:pt>
  </dgm:ptLst>
  <dgm:cxnLst>
    <dgm:cxn modelId="{6603F78D-7C80-4719-8EF3-6000EC2831B2}" srcId="{498827F8-A8DA-412C-868E-DF494F8B0131}" destId="{86EF8BCB-F0C1-41B1-8506-27F37E573B7B}" srcOrd="4" destOrd="0" parTransId="{6185B695-0A36-43FD-842A-898C79128B3D}" sibTransId="{F6779156-8794-4C02-B7CB-D4217BE0D750}"/>
    <dgm:cxn modelId="{BEB6011B-7344-4399-878E-D3275424B767}" srcId="{0BCBD5B2-5997-46FB-9A75-7B360A1F05B9}" destId="{F6792227-6B8B-4AFD-9B9F-C6AECB642613}" srcOrd="0" destOrd="0" parTransId="{43C0B159-63E6-4AB2-BA0F-EBEA776664CD}" sibTransId="{2716D479-9A2B-4C38-99C4-C81DC384A383}"/>
    <dgm:cxn modelId="{FFD6A20A-DE3E-4C79-A14E-0C59F638EF9F}" type="presOf" srcId="{498827F8-A8DA-412C-868E-DF494F8B0131}" destId="{9DFAF4E7-6EB7-47CD-9899-027694135F64}" srcOrd="0" destOrd="0" presId="urn:microsoft.com/office/officeart/2005/8/layout/process4"/>
    <dgm:cxn modelId="{7A177F49-C9DA-448E-8960-D99B44B82BD3}" type="presOf" srcId="{AEB0C64A-C7DD-49AF-9DCB-B4D607DBCA46}" destId="{55267E63-38F2-49D3-9838-EB8D2F763FFB}" srcOrd="0" destOrd="0" presId="urn:microsoft.com/office/officeart/2005/8/layout/process4"/>
    <dgm:cxn modelId="{88F91465-5BA0-4855-AEAB-FB71E8A4DF8F}" srcId="{498827F8-A8DA-412C-868E-DF494F8B0131}" destId="{EFA8D25F-8DBE-4EC5-867C-019B34053727}" srcOrd="1" destOrd="0" parTransId="{9AEC7E8A-02E4-4D24-8364-7F17BFE4BEE8}" sibTransId="{A4673D27-39D3-4468-ADE2-268187BC5BEC}"/>
    <dgm:cxn modelId="{A1841580-03BC-4070-B299-25B8049AD0A7}" type="presOf" srcId="{86EF8BCB-F0C1-41B1-8506-27F37E573B7B}" destId="{3CE39D3A-76B9-4EC3-9704-6033520B5F45}" srcOrd="0" destOrd="0" presId="urn:microsoft.com/office/officeart/2005/8/layout/process4"/>
    <dgm:cxn modelId="{6F910E3A-555F-4F9D-B976-430792564A38}" srcId="{0BCBD5B2-5997-46FB-9A75-7B360A1F05B9}" destId="{498827F8-A8DA-412C-868E-DF494F8B0131}" srcOrd="1" destOrd="0" parTransId="{F3553CFB-5CF5-40F9-A22F-A029259D98BF}" sibTransId="{B1573531-1C26-4C31-A542-56698B00035D}"/>
    <dgm:cxn modelId="{A5495C1F-60A2-47FC-A89D-45E73A06DABC}" type="presOf" srcId="{EFA8D25F-8DBE-4EC5-867C-019B34053727}" destId="{6327263E-7F32-4BEA-93C7-17FB2C471A11}" srcOrd="0" destOrd="0" presId="urn:microsoft.com/office/officeart/2005/8/layout/process4"/>
    <dgm:cxn modelId="{0E23338C-B534-4111-B672-63B169B0C7C3}" type="presOf" srcId="{498827F8-A8DA-412C-868E-DF494F8B0131}" destId="{B049D272-FF59-4FE6-B40E-9139A2B0E67A}" srcOrd="1" destOrd="0" presId="urn:microsoft.com/office/officeart/2005/8/layout/process4"/>
    <dgm:cxn modelId="{EDC228EF-0D81-4034-9162-09C51204C204}" type="presOf" srcId="{F6792227-6B8B-4AFD-9B9F-C6AECB642613}" destId="{0DBF1FA3-525D-4261-BEC6-8D9AC59371B3}" srcOrd="0" destOrd="0" presId="urn:microsoft.com/office/officeart/2005/8/layout/process4"/>
    <dgm:cxn modelId="{A307E732-02C3-495C-90E3-23F80869185F}" type="presOf" srcId="{77CBDBA8-ADEC-42CC-B01E-4DBD56C640F2}" destId="{CD86F9DF-1241-4EAA-A148-9718591A3BBE}" srcOrd="0" destOrd="0" presId="urn:microsoft.com/office/officeart/2005/8/layout/process4"/>
    <dgm:cxn modelId="{7CBD3DDA-DBF7-4210-A77D-E30B444C793C}" srcId="{498827F8-A8DA-412C-868E-DF494F8B0131}" destId="{77CBDBA8-ADEC-42CC-B01E-4DBD56C640F2}" srcOrd="3" destOrd="0" parTransId="{0B8693AE-675C-4F00-BC10-94422CF32B5A}" sibTransId="{8F46B456-B612-4C40-8FBA-1480CAD749C5}"/>
    <dgm:cxn modelId="{D96C1128-F8CE-47FA-B73F-AF07EAA176F6}" srcId="{498827F8-A8DA-412C-868E-DF494F8B0131}" destId="{AEB0C64A-C7DD-49AF-9DCB-B4D607DBCA46}" srcOrd="2" destOrd="0" parTransId="{43AB2D3B-6EDE-464D-92B7-F8C01ABB4AD3}" sibTransId="{7C5C3514-C1FD-4299-9C36-ABFD71C56DE4}"/>
    <dgm:cxn modelId="{7AB46AF8-6A57-431B-8001-B16E956F5329}" type="presOf" srcId="{3D5A6A09-D46C-48F6-8A45-9D1B34A34396}" destId="{A2DA8EF4-DA04-445E-9703-AE0EE7C2AEB7}" srcOrd="0" destOrd="0" presId="urn:microsoft.com/office/officeart/2005/8/layout/process4"/>
    <dgm:cxn modelId="{28F7D40B-0402-4208-AA8B-6DB71553F8E2}" type="presOf" srcId="{0BCBD5B2-5997-46FB-9A75-7B360A1F05B9}" destId="{A01E5FDB-AB40-4AD4-8088-92652AAA17F7}" srcOrd="0" destOrd="0" presId="urn:microsoft.com/office/officeart/2005/8/layout/process4"/>
    <dgm:cxn modelId="{86E24C3C-1A8F-44A5-ADB1-91587436D32D}" srcId="{498827F8-A8DA-412C-868E-DF494F8B0131}" destId="{3D5A6A09-D46C-48F6-8A45-9D1B34A34396}" srcOrd="0" destOrd="0" parTransId="{CAC1A162-3EE4-4E86-8159-9711E5214730}" sibTransId="{8F59841E-C66D-4744-9ADA-C3861D4EEF83}"/>
    <dgm:cxn modelId="{FBB2FAAA-F250-4D3F-A421-8D4ED253E615}" type="presParOf" srcId="{A01E5FDB-AB40-4AD4-8088-92652AAA17F7}" destId="{D866B398-A3AF-459A-B655-803B78031AE7}" srcOrd="0" destOrd="0" presId="urn:microsoft.com/office/officeart/2005/8/layout/process4"/>
    <dgm:cxn modelId="{711BFA9F-32CD-4D9E-90A7-BC7CAF0FC17E}" type="presParOf" srcId="{D866B398-A3AF-459A-B655-803B78031AE7}" destId="{9DFAF4E7-6EB7-47CD-9899-027694135F64}" srcOrd="0" destOrd="0" presId="urn:microsoft.com/office/officeart/2005/8/layout/process4"/>
    <dgm:cxn modelId="{9F613B08-F014-4D0B-9FC5-70335C922DE5}" type="presParOf" srcId="{D866B398-A3AF-459A-B655-803B78031AE7}" destId="{B049D272-FF59-4FE6-B40E-9139A2B0E67A}" srcOrd="1" destOrd="0" presId="urn:microsoft.com/office/officeart/2005/8/layout/process4"/>
    <dgm:cxn modelId="{DCF564F4-9546-400C-A6DF-79D3B915D0B9}" type="presParOf" srcId="{D866B398-A3AF-459A-B655-803B78031AE7}" destId="{6FFC5282-F542-44F4-995D-DBB5714DD017}" srcOrd="2" destOrd="0" presId="urn:microsoft.com/office/officeart/2005/8/layout/process4"/>
    <dgm:cxn modelId="{1769E84A-0413-4BE9-90A9-D6AE9CE7246A}" type="presParOf" srcId="{6FFC5282-F542-44F4-995D-DBB5714DD017}" destId="{A2DA8EF4-DA04-445E-9703-AE0EE7C2AEB7}" srcOrd="0" destOrd="0" presId="urn:microsoft.com/office/officeart/2005/8/layout/process4"/>
    <dgm:cxn modelId="{AC76EF2B-12AB-41D7-BDA4-76AE4E3FC56E}" type="presParOf" srcId="{6FFC5282-F542-44F4-995D-DBB5714DD017}" destId="{6327263E-7F32-4BEA-93C7-17FB2C471A11}" srcOrd="1" destOrd="0" presId="urn:microsoft.com/office/officeart/2005/8/layout/process4"/>
    <dgm:cxn modelId="{E250844F-52E1-41D2-983C-6D4D2F4FB954}" type="presParOf" srcId="{6FFC5282-F542-44F4-995D-DBB5714DD017}" destId="{55267E63-38F2-49D3-9838-EB8D2F763FFB}" srcOrd="2" destOrd="0" presId="urn:microsoft.com/office/officeart/2005/8/layout/process4"/>
    <dgm:cxn modelId="{87E05B87-7A4E-49FF-B2D9-2507DC337C0E}" type="presParOf" srcId="{6FFC5282-F542-44F4-995D-DBB5714DD017}" destId="{CD86F9DF-1241-4EAA-A148-9718591A3BBE}" srcOrd="3" destOrd="0" presId="urn:microsoft.com/office/officeart/2005/8/layout/process4"/>
    <dgm:cxn modelId="{AF262185-ACDA-4782-917A-E3D687A47549}" type="presParOf" srcId="{6FFC5282-F542-44F4-995D-DBB5714DD017}" destId="{3CE39D3A-76B9-4EC3-9704-6033520B5F45}" srcOrd="4" destOrd="0" presId="urn:microsoft.com/office/officeart/2005/8/layout/process4"/>
    <dgm:cxn modelId="{E814108D-73C0-4782-84EE-7403600CC87A}" type="presParOf" srcId="{A01E5FDB-AB40-4AD4-8088-92652AAA17F7}" destId="{E886932E-8907-45A5-8D3E-37DF7AE55FCA}" srcOrd="1" destOrd="0" presId="urn:microsoft.com/office/officeart/2005/8/layout/process4"/>
    <dgm:cxn modelId="{2EB3DC5F-5B14-4764-A583-797239A0C90D}" type="presParOf" srcId="{A01E5FDB-AB40-4AD4-8088-92652AAA17F7}" destId="{50AE2E10-6C48-42CC-8266-4B44AA75D711}" srcOrd="2" destOrd="0" presId="urn:microsoft.com/office/officeart/2005/8/layout/process4"/>
    <dgm:cxn modelId="{D6F362CD-AB26-42A9-9FE5-3C3025C976F7}" type="presParOf" srcId="{50AE2E10-6C48-42CC-8266-4B44AA75D711}" destId="{0DBF1FA3-525D-4261-BEC6-8D9AC59371B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E443EF-482A-4B63-8F97-8D59D3CC1AD6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5C4B6C-D6B7-4599-8EF1-6E0A0F2BE51A}">
      <dgm:prSet custT="1"/>
      <dgm:spPr/>
      <dgm:t>
        <a:bodyPr/>
        <a:lstStyle/>
        <a:p>
          <a:pPr rtl="0" eaLnBrk="1" latinLnBrk="0" hangingPunct="1"/>
          <a:r>
            <a:rPr lang="en-US" sz="2400" baseline="0" dirty="0">
              <a:latin typeface="Calibri" panose="020F0502020204030204" pitchFamily="34" charset="0"/>
            </a:rPr>
            <a:t>The survey and interview respondents identified the </a:t>
          </a:r>
          <a:r>
            <a:rPr lang="en-US" sz="2400" b="1" u="sng" baseline="0" dirty="0">
              <a:latin typeface="Calibri" panose="020F0502020204030204" pitchFamily="34" charset="0"/>
            </a:rPr>
            <a:t>key learning outcomes</a:t>
          </a:r>
          <a:r>
            <a:rPr lang="en-US" sz="2400" b="1" baseline="0" dirty="0">
              <a:latin typeface="Calibri" panose="020F0502020204030204" pitchFamily="34" charset="0"/>
            </a:rPr>
            <a:t> </a:t>
          </a:r>
          <a:r>
            <a:rPr lang="en-US" sz="2400" baseline="0" dirty="0">
              <a:latin typeface="Calibri" panose="020F0502020204030204" pitchFamily="34" charset="0"/>
            </a:rPr>
            <a:t>of their experience as a volunteer leader. </a:t>
          </a:r>
          <a:endParaRPr lang="en-US" sz="2400" dirty="0">
            <a:latin typeface="Calibri" panose="020F0502020204030204" pitchFamily="34" charset="0"/>
          </a:endParaRPr>
        </a:p>
      </dgm:t>
    </dgm:pt>
    <dgm:pt modelId="{7C6A8FF2-A24A-4319-A892-8761B17FC49B}" type="parTrans" cxnId="{34D9C581-EA1A-4BBA-BC2B-22A012D5A80B}">
      <dgm:prSet/>
      <dgm:spPr/>
      <dgm:t>
        <a:bodyPr/>
        <a:lstStyle/>
        <a:p>
          <a:endParaRPr lang="en-US"/>
        </a:p>
      </dgm:t>
    </dgm:pt>
    <dgm:pt modelId="{8C1B2B8A-4CDA-4FFF-B2EA-C4EAAB9EB690}" type="sibTrans" cxnId="{34D9C581-EA1A-4BBA-BC2B-22A012D5A80B}">
      <dgm:prSet/>
      <dgm:spPr/>
      <dgm:t>
        <a:bodyPr/>
        <a:lstStyle/>
        <a:p>
          <a:endParaRPr lang="en-US"/>
        </a:p>
      </dgm:t>
    </dgm:pt>
    <dgm:pt modelId="{FAA91C3D-C06F-4D59-8D08-7CA89AC83474}">
      <dgm:prSet custT="1"/>
      <dgm:spPr/>
      <dgm:t>
        <a:bodyPr/>
        <a:lstStyle/>
        <a:p>
          <a:pPr rtl="0" eaLnBrk="1" latinLnBrk="0" hangingPunct="1">
            <a:lnSpc>
              <a:spcPct val="100000"/>
            </a:lnSpc>
            <a:spcAft>
              <a:spcPts val="0"/>
            </a:spcAft>
          </a:pPr>
          <a:r>
            <a:rPr lang="en-US" sz="2400" u="none" baseline="0" dirty="0">
              <a:latin typeface="Calibri" panose="020F0502020204030204" pitchFamily="34" charset="0"/>
            </a:rPr>
            <a:t>90% of survey participants identified</a:t>
          </a:r>
          <a:r>
            <a:rPr lang="en-US" sz="2400" baseline="0" dirty="0">
              <a:latin typeface="Calibri" panose="020F0502020204030204" pitchFamily="34" charset="0"/>
            </a:rPr>
            <a:t> these five factors </a:t>
          </a:r>
        </a:p>
        <a:p>
          <a:pPr rtl="0" eaLnBrk="1" latinLnBrk="0" hangingPunct="1">
            <a:lnSpc>
              <a:spcPct val="100000"/>
            </a:lnSpc>
            <a:spcAft>
              <a:spcPts val="0"/>
            </a:spcAft>
          </a:pPr>
          <a:r>
            <a:rPr lang="en-US" sz="2400" baseline="0" dirty="0">
              <a:latin typeface="Calibri" panose="020F0502020204030204" pitchFamily="34" charset="0"/>
            </a:rPr>
            <a:t>to have contributed to career learning outcomes: </a:t>
          </a:r>
          <a:endParaRPr lang="en-US" sz="2400" dirty="0">
            <a:latin typeface="Calibri" panose="020F0502020204030204" pitchFamily="34" charset="0"/>
          </a:endParaRPr>
        </a:p>
      </dgm:t>
    </dgm:pt>
    <dgm:pt modelId="{7C341903-CC56-46E5-98EF-F4C01D9D1026}" type="parTrans" cxnId="{ECC66A98-10FA-460A-95CC-2F8943E7C52B}">
      <dgm:prSet/>
      <dgm:spPr/>
      <dgm:t>
        <a:bodyPr/>
        <a:lstStyle/>
        <a:p>
          <a:endParaRPr lang="en-US"/>
        </a:p>
      </dgm:t>
    </dgm:pt>
    <dgm:pt modelId="{9FAD8E87-8174-40EE-9D3E-A6C583B79C3D}" type="sibTrans" cxnId="{ECC66A98-10FA-460A-95CC-2F8943E7C52B}">
      <dgm:prSet/>
      <dgm:spPr/>
      <dgm:t>
        <a:bodyPr/>
        <a:lstStyle/>
        <a:p>
          <a:endParaRPr lang="en-US"/>
        </a:p>
      </dgm:t>
    </dgm:pt>
    <dgm:pt modelId="{652C4C6D-54BD-417A-9D19-07380B35DDB3}">
      <dgm:prSet custT="1"/>
      <dgm:spPr/>
      <dgm:t>
        <a:bodyPr/>
        <a:lstStyle/>
        <a:p>
          <a:pPr rtl="0" eaLnBrk="1" latinLnBrk="0" hangingPunct="1"/>
          <a:r>
            <a:rPr lang="en-US" sz="1600" b="1" baseline="0" dirty="0">
              <a:latin typeface="Calibri" panose="020F0502020204030204" pitchFamily="34" charset="0"/>
            </a:rPr>
            <a:t>Built professional connections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197AAD1C-C74C-4C5C-8EE4-A30810696DED}" type="parTrans" cxnId="{B702F1B2-8E32-4924-AB07-FFBC2CA42362}">
      <dgm:prSet/>
      <dgm:spPr/>
      <dgm:t>
        <a:bodyPr/>
        <a:lstStyle/>
        <a:p>
          <a:endParaRPr lang="en-US"/>
        </a:p>
      </dgm:t>
    </dgm:pt>
    <dgm:pt modelId="{8EC3F1B6-10EB-46DF-A122-336133314BFD}" type="sibTrans" cxnId="{B702F1B2-8E32-4924-AB07-FFBC2CA42362}">
      <dgm:prSet/>
      <dgm:spPr/>
      <dgm:t>
        <a:bodyPr/>
        <a:lstStyle/>
        <a:p>
          <a:endParaRPr lang="en-US"/>
        </a:p>
      </dgm:t>
    </dgm:pt>
    <dgm:pt modelId="{2F5BF310-F1E6-4406-A0ED-0B00CD309AFE}">
      <dgm:prSet custT="1"/>
      <dgm:spPr/>
      <dgm:t>
        <a:bodyPr/>
        <a:lstStyle/>
        <a:p>
          <a:pPr rtl="0" eaLnBrk="1" latinLnBrk="0" hangingPunct="1"/>
          <a:r>
            <a:rPr lang="en-US" sz="1600" b="1" baseline="0" dirty="0">
              <a:latin typeface="Calibri" panose="020F0502020204030204" pitchFamily="34" charset="0"/>
            </a:rPr>
            <a:t>Increased industry knowledge 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A5345EA9-3EC8-45CB-AE8D-1008E20ECF81}" type="parTrans" cxnId="{590A4BE7-29C3-41B7-B517-0FFD1BD97A10}">
      <dgm:prSet/>
      <dgm:spPr/>
      <dgm:t>
        <a:bodyPr/>
        <a:lstStyle/>
        <a:p>
          <a:endParaRPr lang="en-US"/>
        </a:p>
      </dgm:t>
    </dgm:pt>
    <dgm:pt modelId="{F9D5E409-4E51-4E05-92DA-620CE7C7CC74}" type="sibTrans" cxnId="{590A4BE7-29C3-41B7-B517-0FFD1BD97A10}">
      <dgm:prSet/>
      <dgm:spPr/>
      <dgm:t>
        <a:bodyPr/>
        <a:lstStyle/>
        <a:p>
          <a:endParaRPr lang="en-US"/>
        </a:p>
      </dgm:t>
    </dgm:pt>
    <dgm:pt modelId="{5AF7357C-BAEF-41DC-AC28-FFACA7FAFE32}">
      <dgm:prSet custT="1"/>
      <dgm:spPr/>
      <dgm:t>
        <a:bodyPr/>
        <a:lstStyle/>
        <a:p>
          <a:pPr rtl="0" eaLnBrk="1" latinLnBrk="0" hangingPunct="1"/>
          <a:r>
            <a:rPr lang="en-US" sz="1600" b="1" baseline="0" dirty="0">
              <a:latin typeface="Calibri" panose="020F0502020204030204" pitchFamily="34" charset="0"/>
            </a:rPr>
            <a:t>Development of leadership skills and experience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A6625DA9-EEFA-4D16-846D-54B281CBBB3B}" type="parTrans" cxnId="{B0BC4BDF-C878-4830-825B-291C16072752}">
      <dgm:prSet/>
      <dgm:spPr/>
      <dgm:t>
        <a:bodyPr/>
        <a:lstStyle/>
        <a:p>
          <a:endParaRPr lang="en-US"/>
        </a:p>
      </dgm:t>
    </dgm:pt>
    <dgm:pt modelId="{5FDA69EF-0D0E-4B10-9E24-AFC7746C1A80}" type="sibTrans" cxnId="{B0BC4BDF-C878-4830-825B-291C16072752}">
      <dgm:prSet/>
      <dgm:spPr/>
      <dgm:t>
        <a:bodyPr/>
        <a:lstStyle/>
        <a:p>
          <a:endParaRPr lang="en-US"/>
        </a:p>
      </dgm:t>
    </dgm:pt>
    <dgm:pt modelId="{DA047AB9-5821-409C-A920-266EADD1E2F3}">
      <dgm:prSet custT="1"/>
      <dgm:spPr/>
      <dgm:t>
        <a:bodyPr/>
        <a:lstStyle/>
        <a:p>
          <a:pPr rtl="0" eaLnBrk="1" latinLnBrk="0" hangingPunct="1"/>
          <a:r>
            <a:rPr lang="en-US" sz="1500" b="1" baseline="0" dirty="0">
              <a:latin typeface="Calibri" panose="020F0502020204030204" pitchFamily="34" charset="0"/>
            </a:rPr>
            <a:t>Learning “who’s-who” in the industry locally and nationally </a:t>
          </a:r>
          <a:endParaRPr lang="en-US" sz="1500" b="1" dirty="0">
            <a:latin typeface="Calibri" panose="020F0502020204030204" pitchFamily="34" charset="0"/>
          </a:endParaRPr>
        </a:p>
      </dgm:t>
    </dgm:pt>
    <dgm:pt modelId="{3A080C40-FF6A-4B6A-A070-3A3AF7C1A0C0}" type="parTrans" cxnId="{68905D80-4641-4D63-8A50-87DAEB675C19}">
      <dgm:prSet/>
      <dgm:spPr/>
      <dgm:t>
        <a:bodyPr/>
        <a:lstStyle/>
        <a:p>
          <a:endParaRPr lang="en-US"/>
        </a:p>
      </dgm:t>
    </dgm:pt>
    <dgm:pt modelId="{EA3E6B80-068F-46FA-ABAE-7BF3DCD928FD}" type="sibTrans" cxnId="{68905D80-4641-4D63-8A50-87DAEB675C19}">
      <dgm:prSet/>
      <dgm:spPr/>
      <dgm:t>
        <a:bodyPr/>
        <a:lstStyle/>
        <a:p>
          <a:endParaRPr lang="en-US"/>
        </a:p>
      </dgm:t>
    </dgm:pt>
    <dgm:pt modelId="{5D3EAA2F-B871-4E98-AF01-8B095A031789}">
      <dgm:prSet custT="1"/>
      <dgm:spPr/>
      <dgm:t>
        <a:bodyPr/>
        <a:lstStyle/>
        <a:p>
          <a:pPr rtl="0" eaLnBrk="1" latinLnBrk="0" hangingPunct="1">
            <a:lnSpc>
              <a:spcPct val="100000"/>
            </a:lnSpc>
            <a:spcAft>
              <a:spcPts val="0"/>
            </a:spcAft>
          </a:pPr>
          <a:r>
            <a:rPr lang="en-US" sz="1600" b="1" baseline="0" dirty="0">
              <a:latin typeface="Calibri" panose="020F0502020204030204" pitchFamily="34" charset="0"/>
            </a:rPr>
            <a:t>Connectedness to </a:t>
          </a:r>
        </a:p>
        <a:p>
          <a:pPr rtl="0" eaLnBrk="1" latinLnBrk="0" hangingPunct="1">
            <a:lnSpc>
              <a:spcPct val="100000"/>
            </a:lnSpc>
            <a:spcAft>
              <a:spcPts val="0"/>
            </a:spcAft>
          </a:pPr>
          <a:r>
            <a:rPr lang="en-US" sz="1600" b="1" baseline="0" dirty="0">
              <a:latin typeface="Calibri" panose="020F0502020204030204" pitchFamily="34" charset="0"/>
            </a:rPr>
            <a:t>industry groups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0C5CC163-D02E-4FB5-8130-1A504586A817}" type="parTrans" cxnId="{7249F0E9-EB87-44AE-BE48-570B15627C13}">
      <dgm:prSet/>
      <dgm:spPr/>
      <dgm:t>
        <a:bodyPr/>
        <a:lstStyle/>
        <a:p>
          <a:endParaRPr lang="en-US"/>
        </a:p>
      </dgm:t>
    </dgm:pt>
    <dgm:pt modelId="{DDF9543A-2E9E-42B2-93D2-3E648576F112}" type="sibTrans" cxnId="{7249F0E9-EB87-44AE-BE48-570B15627C13}">
      <dgm:prSet/>
      <dgm:spPr/>
      <dgm:t>
        <a:bodyPr/>
        <a:lstStyle/>
        <a:p>
          <a:endParaRPr lang="en-US"/>
        </a:p>
      </dgm:t>
    </dgm:pt>
    <dgm:pt modelId="{742D6579-42DE-4AEB-B227-C718CF0ED3AA}" type="pres">
      <dgm:prSet presAssocID="{8EE443EF-482A-4B63-8F97-8D59D3CC1AD6}" presName="Name0" presStyleCnt="0">
        <dgm:presLayoutVars>
          <dgm:dir/>
          <dgm:animLvl val="lvl"/>
          <dgm:resizeHandles val="exact"/>
        </dgm:presLayoutVars>
      </dgm:prSet>
      <dgm:spPr/>
    </dgm:pt>
    <dgm:pt modelId="{DE0E75E2-C3D5-4A09-947A-ED47715E4657}" type="pres">
      <dgm:prSet presAssocID="{FAA91C3D-C06F-4D59-8D08-7CA89AC83474}" presName="boxAndChildren" presStyleCnt="0"/>
      <dgm:spPr/>
    </dgm:pt>
    <dgm:pt modelId="{1B3A6353-F869-4937-9560-D9DC420DF821}" type="pres">
      <dgm:prSet presAssocID="{FAA91C3D-C06F-4D59-8D08-7CA89AC83474}" presName="parentTextBox" presStyleLbl="node1" presStyleIdx="0" presStyleCnt="2"/>
      <dgm:spPr/>
    </dgm:pt>
    <dgm:pt modelId="{BB94D266-FCB7-4703-B9D8-F263B28E1801}" type="pres">
      <dgm:prSet presAssocID="{FAA91C3D-C06F-4D59-8D08-7CA89AC83474}" presName="entireBox" presStyleLbl="node1" presStyleIdx="0" presStyleCnt="2" custScaleY="140614" custLinFactNeighborX="726" custLinFactNeighborY="-765"/>
      <dgm:spPr/>
    </dgm:pt>
    <dgm:pt modelId="{0C326613-3C61-4113-93F2-83B1B1F90C8D}" type="pres">
      <dgm:prSet presAssocID="{FAA91C3D-C06F-4D59-8D08-7CA89AC83474}" presName="descendantBox" presStyleCnt="0"/>
      <dgm:spPr/>
    </dgm:pt>
    <dgm:pt modelId="{C9D59CE6-A84C-4F74-8CB7-3F261C7C5F17}" type="pres">
      <dgm:prSet presAssocID="{652C4C6D-54BD-417A-9D19-07380B35DDB3}" presName="childTextBox" presStyleLbl="fgAccFollowNode1" presStyleIdx="0" presStyleCnt="5" custScaleX="90909" custScaleY="147762" custLinFactNeighborY="18040">
        <dgm:presLayoutVars>
          <dgm:bulletEnabled val="1"/>
        </dgm:presLayoutVars>
      </dgm:prSet>
      <dgm:spPr/>
    </dgm:pt>
    <dgm:pt modelId="{230926E0-675C-4374-8AA6-A3546A5187D9}" type="pres">
      <dgm:prSet presAssocID="{2F5BF310-F1E6-4406-A0ED-0B00CD309AFE}" presName="childTextBox" presStyleLbl="fgAccFollowNode1" presStyleIdx="1" presStyleCnt="5" custScaleX="90909" custScaleY="154418" custLinFactNeighborY="26619">
        <dgm:presLayoutVars>
          <dgm:bulletEnabled val="1"/>
        </dgm:presLayoutVars>
      </dgm:prSet>
      <dgm:spPr/>
    </dgm:pt>
    <dgm:pt modelId="{ABBE4762-53EF-423C-8A84-B715698E6D7A}" type="pres">
      <dgm:prSet presAssocID="{5AF7357C-BAEF-41DC-AC28-FFACA7FAFE32}" presName="childTextBox" presStyleLbl="fgAccFollowNode1" presStyleIdx="2" presStyleCnt="5" custScaleY="154418" custLinFactNeighborY="42271">
        <dgm:presLayoutVars>
          <dgm:bulletEnabled val="1"/>
        </dgm:presLayoutVars>
      </dgm:prSet>
      <dgm:spPr/>
    </dgm:pt>
    <dgm:pt modelId="{8AD95CC2-8673-48A6-8D47-21217FC46975}" type="pres">
      <dgm:prSet presAssocID="{DA047AB9-5821-409C-A920-266EADD1E2F3}" presName="childTextBox" presStyleLbl="fgAccFollowNode1" presStyleIdx="3" presStyleCnt="5" custScaleY="154418" custLinFactNeighborY="21628">
        <dgm:presLayoutVars>
          <dgm:bulletEnabled val="1"/>
        </dgm:presLayoutVars>
      </dgm:prSet>
      <dgm:spPr/>
    </dgm:pt>
    <dgm:pt modelId="{B32C8F4C-C438-4B2D-8AE5-DF900F68A081}" type="pres">
      <dgm:prSet presAssocID="{5D3EAA2F-B871-4E98-AF01-8B095A031789}" presName="childTextBox" presStyleLbl="fgAccFollowNode1" presStyleIdx="4" presStyleCnt="5" custScaleY="157745" custLinFactNeighborY="29686">
        <dgm:presLayoutVars>
          <dgm:bulletEnabled val="1"/>
        </dgm:presLayoutVars>
      </dgm:prSet>
      <dgm:spPr/>
    </dgm:pt>
    <dgm:pt modelId="{2150F6D4-8298-4806-9EA4-6C15E6AFCD33}" type="pres">
      <dgm:prSet presAssocID="{8C1B2B8A-4CDA-4FFF-B2EA-C4EAAB9EB690}" presName="sp" presStyleCnt="0"/>
      <dgm:spPr/>
    </dgm:pt>
    <dgm:pt modelId="{21BC6743-759F-4C72-863A-29F04DF31B91}" type="pres">
      <dgm:prSet presAssocID="{525C4B6C-D6B7-4599-8EF1-6E0A0F2BE51A}" presName="arrowAndChildren" presStyleCnt="0"/>
      <dgm:spPr/>
    </dgm:pt>
    <dgm:pt modelId="{BDCF107F-6624-42F4-BD91-7753E8AB8608}" type="pres">
      <dgm:prSet presAssocID="{525C4B6C-D6B7-4599-8EF1-6E0A0F2BE51A}" presName="parentTextArrow" presStyleLbl="node1" presStyleIdx="1" presStyleCnt="2" custLinFactNeighborY="-22545"/>
      <dgm:spPr/>
    </dgm:pt>
  </dgm:ptLst>
  <dgm:cxnLst>
    <dgm:cxn modelId="{B702F1B2-8E32-4924-AB07-FFBC2CA42362}" srcId="{FAA91C3D-C06F-4D59-8D08-7CA89AC83474}" destId="{652C4C6D-54BD-417A-9D19-07380B35DDB3}" srcOrd="0" destOrd="0" parTransId="{197AAD1C-C74C-4C5C-8EE4-A30810696DED}" sibTransId="{8EC3F1B6-10EB-46DF-A122-336133314BFD}"/>
    <dgm:cxn modelId="{ECC66A98-10FA-460A-95CC-2F8943E7C52B}" srcId="{8EE443EF-482A-4B63-8F97-8D59D3CC1AD6}" destId="{FAA91C3D-C06F-4D59-8D08-7CA89AC83474}" srcOrd="1" destOrd="0" parTransId="{7C341903-CC56-46E5-98EF-F4C01D9D1026}" sibTransId="{9FAD8E87-8174-40EE-9D3E-A6C583B79C3D}"/>
    <dgm:cxn modelId="{590A4BE7-29C3-41B7-B517-0FFD1BD97A10}" srcId="{FAA91C3D-C06F-4D59-8D08-7CA89AC83474}" destId="{2F5BF310-F1E6-4406-A0ED-0B00CD309AFE}" srcOrd="1" destOrd="0" parTransId="{A5345EA9-3EC8-45CB-AE8D-1008E20ECF81}" sibTransId="{F9D5E409-4E51-4E05-92DA-620CE7C7CC74}"/>
    <dgm:cxn modelId="{F574096B-CF68-46CB-B6AB-773F700448DF}" type="presOf" srcId="{FAA91C3D-C06F-4D59-8D08-7CA89AC83474}" destId="{1B3A6353-F869-4937-9560-D9DC420DF821}" srcOrd="0" destOrd="0" presId="urn:microsoft.com/office/officeart/2005/8/layout/process4"/>
    <dgm:cxn modelId="{26440159-079C-4F10-9F79-F6296CF49714}" type="presOf" srcId="{DA047AB9-5821-409C-A920-266EADD1E2F3}" destId="{8AD95CC2-8673-48A6-8D47-21217FC46975}" srcOrd="0" destOrd="0" presId="urn:microsoft.com/office/officeart/2005/8/layout/process4"/>
    <dgm:cxn modelId="{223BF23C-FCB1-43A2-B983-6206B6068702}" type="presOf" srcId="{5AF7357C-BAEF-41DC-AC28-FFACA7FAFE32}" destId="{ABBE4762-53EF-423C-8A84-B715698E6D7A}" srcOrd="0" destOrd="0" presId="urn:microsoft.com/office/officeart/2005/8/layout/process4"/>
    <dgm:cxn modelId="{254C1C69-CE00-4C8E-9E47-045416893C5E}" type="presOf" srcId="{2F5BF310-F1E6-4406-A0ED-0B00CD309AFE}" destId="{230926E0-675C-4374-8AA6-A3546A5187D9}" srcOrd="0" destOrd="0" presId="urn:microsoft.com/office/officeart/2005/8/layout/process4"/>
    <dgm:cxn modelId="{34D9C581-EA1A-4BBA-BC2B-22A012D5A80B}" srcId="{8EE443EF-482A-4B63-8F97-8D59D3CC1AD6}" destId="{525C4B6C-D6B7-4599-8EF1-6E0A0F2BE51A}" srcOrd="0" destOrd="0" parTransId="{7C6A8FF2-A24A-4319-A892-8761B17FC49B}" sibTransId="{8C1B2B8A-4CDA-4FFF-B2EA-C4EAAB9EB690}"/>
    <dgm:cxn modelId="{B0BC4BDF-C878-4830-825B-291C16072752}" srcId="{FAA91C3D-C06F-4D59-8D08-7CA89AC83474}" destId="{5AF7357C-BAEF-41DC-AC28-FFACA7FAFE32}" srcOrd="2" destOrd="0" parTransId="{A6625DA9-EEFA-4D16-846D-54B281CBBB3B}" sibTransId="{5FDA69EF-0D0E-4B10-9E24-AFC7746C1A80}"/>
    <dgm:cxn modelId="{49F3A5DF-ABE2-4E69-95BF-1391A821F9C8}" type="presOf" srcId="{5D3EAA2F-B871-4E98-AF01-8B095A031789}" destId="{B32C8F4C-C438-4B2D-8AE5-DF900F68A081}" srcOrd="0" destOrd="0" presId="urn:microsoft.com/office/officeart/2005/8/layout/process4"/>
    <dgm:cxn modelId="{311AE325-1248-467D-845F-9513FAE8FD5D}" type="presOf" srcId="{8EE443EF-482A-4B63-8F97-8D59D3CC1AD6}" destId="{742D6579-42DE-4AEB-B227-C718CF0ED3AA}" srcOrd="0" destOrd="0" presId="urn:microsoft.com/office/officeart/2005/8/layout/process4"/>
    <dgm:cxn modelId="{68905D80-4641-4D63-8A50-87DAEB675C19}" srcId="{FAA91C3D-C06F-4D59-8D08-7CA89AC83474}" destId="{DA047AB9-5821-409C-A920-266EADD1E2F3}" srcOrd="3" destOrd="0" parTransId="{3A080C40-FF6A-4B6A-A070-3A3AF7C1A0C0}" sibTransId="{EA3E6B80-068F-46FA-ABAE-7BF3DCD928FD}"/>
    <dgm:cxn modelId="{D4688F8B-5DC4-41C9-9C5F-A971D971C1ED}" type="presOf" srcId="{FAA91C3D-C06F-4D59-8D08-7CA89AC83474}" destId="{BB94D266-FCB7-4703-B9D8-F263B28E1801}" srcOrd="1" destOrd="0" presId="urn:microsoft.com/office/officeart/2005/8/layout/process4"/>
    <dgm:cxn modelId="{01B7070D-DCD5-462C-B3C7-061A1C2FE843}" type="presOf" srcId="{652C4C6D-54BD-417A-9D19-07380B35DDB3}" destId="{C9D59CE6-A84C-4F74-8CB7-3F261C7C5F17}" srcOrd="0" destOrd="0" presId="urn:microsoft.com/office/officeart/2005/8/layout/process4"/>
    <dgm:cxn modelId="{7249F0E9-EB87-44AE-BE48-570B15627C13}" srcId="{FAA91C3D-C06F-4D59-8D08-7CA89AC83474}" destId="{5D3EAA2F-B871-4E98-AF01-8B095A031789}" srcOrd="4" destOrd="0" parTransId="{0C5CC163-D02E-4FB5-8130-1A504586A817}" sibTransId="{DDF9543A-2E9E-42B2-93D2-3E648576F112}"/>
    <dgm:cxn modelId="{E80D0C13-060F-4253-B085-885419F42C49}" type="presOf" srcId="{525C4B6C-D6B7-4599-8EF1-6E0A0F2BE51A}" destId="{BDCF107F-6624-42F4-BD91-7753E8AB8608}" srcOrd="0" destOrd="0" presId="urn:microsoft.com/office/officeart/2005/8/layout/process4"/>
    <dgm:cxn modelId="{81BF7BB7-C064-46B9-BCA5-94C31BD01BF2}" type="presParOf" srcId="{742D6579-42DE-4AEB-B227-C718CF0ED3AA}" destId="{DE0E75E2-C3D5-4A09-947A-ED47715E4657}" srcOrd="0" destOrd="0" presId="urn:microsoft.com/office/officeart/2005/8/layout/process4"/>
    <dgm:cxn modelId="{32338143-F024-4716-91D6-E3B7FB446F1D}" type="presParOf" srcId="{DE0E75E2-C3D5-4A09-947A-ED47715E4657}" destId="{1B3A6353-F869-4937-9560-D9DC420DF821}" srcOrd="0" destOrd="0" presId="urn:microsoft.com/office/officeart/2005/8/layout/process4"/>
    <dgm:cxn modelId="{C7569151-542E-4272-AFE6-88D334325D16}" type="presParOf" srcId="{DE0E75E2-C3D5-4A09-947A-ED47715E4657}" destId="{BB94D266-FCB7-4703-B9D8-F263B28E1801}" srcOrd="1" destOrd="0" presId="urn:microsoft.com/office/officeart/2005/8/layout/process4"/>
    <dgm:cxn modelId="{574B673A-9956-4B82-BD1C-58BBAB65CC27}" type="presParOf" srcId="{DE0E75E2-C3D5-4A09-947A-ED47715E4657}" destId="{0C326613-3C61-4113-93F2-83B1B1F90C8D}" srcOrd="2" destOrd="0" presId="urn:microsoft.com/office/officeart/2005/8/layout/process4"/>
    <dgm:cxn modelId="{10D97A55-837D-49CA-946A-34E7AA2706E6}" type="presParOf" srcId="{0C326613-3C61-4113-93F2-83B1B1F90C8D}" destId="{C9D59CE6-A84C-4F74-8CB7-3F261C7C5F17}" srcOrd="0" destOrd="0" presId="urn:microsoft.com/office/officeart/2005/8/layout/process4"/>
    <dgm:cxn modelId="{06F0319E-71FC-44F3-9577-560F9A09BB21}" type="presParOf" srcId="{0C326613-3C61-4113-93F2-83B1B1F90C8D}" destId="{230926E0-675C-4374-8AA6-A3546A5187D9}" srcOrd="1" destOrd="0" presId="urn:microsoft.com/office/officeart/2005/8/layout/process4"/>
    <dgm:cxn modelId="{83FC266A-E928-414B-BE7C-7DF07E1CC6F1}" type="presParOf" srcId="{0C326613-3C61-4113-93F2-83B1B1F90C8D}" destId="{ABBE4762-53EF-423C-8A84-B715698E6D7A}" srcOrd="2" destOrd="0" presId="urn:microsoft.com/office/officeart/2005/8/layout/process4"/>
    <dgm:cxn modelId="{5965B80E-893A-4A56-B2C4-9479753B07F5}" type="presParOf" srcId="{0C326613-3C61-4113-93F2-83B1B1F90C8D}" destId="{8AD95CC2-8673-48A6-8D47-21217FC46975}" srcOrd="3" destOrd="0" presId="urn:microsoft.com/office/officeart/2005/8/layout/process4"/>
    <dgm:cxn modelId="{6C619933-8F9E-4C7A-89E9-53B471761B32}" type="presParOf" srcId="{0C326613-3C61-4113-93F2-83B1B1F90C8D}" destId="{B32C8F4C-C438-4B2D-8AE5-DF900F68A081}" srcOrd="4" destOrd="0" presId="urn:microsoft.com/office/officeart/2005/8/layout/process4"/>
    <dgm:cxn modelId="{84160DE9-A7C5-425C-B037-57971696E627}" type="presParOf" srcId="{742D6579-42DE-4AEB-B227-C718CF0ED3AA}" destId="{2150F6D4-8298-4806-9EA4-6C15E6AFCD33}" srcOrd="1" destOrd="0" presId="urn:microsoft.com/office/officeart/2005/8/layout/process4"/>
    <dgm:cxn modelId="{23E9BA0E-C05D-41B5-9DA8-9E054CB9A213}" type="presParOf" srcId="{742D6579-42DE-4AEB-B227-C718CF0ED3AA}" destId="{21BC6743-759F-4C72-863A-29F04DF31B91}" srcOrd="2" destOrd="0" presId="urn:microsoft.com/office/officeart/2005/8/layout/process4"/>
    <dgm:cxn modelId="{8AD4D0B4-3BB5-4B3E-9918-571961A64563}" type="presParOf" srcId="{21BC6743-759F-4C72-863A-29F04DF31B91}" destId="{BDCF107F-6624-42F4-BD91-7753E8AB860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BACCF0-3D26-483D-A8BD-6F3F5E39218F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1B3CAB7-3D19-4130-9AC0-115AED6CF3E0}">
      <dgm:prSet custT="1"/>
      <dgm:spPr/>
      <dgm:t>
        <a:bodyPr/>
        <a:lstStyle/>
        <a:p>
          <a:pPr rtl="0" eaLnBrk="1" latinLnBrk="0" hangingPunct="1"/>
          <a:r>
            <a:rPr lang="en-US" sz="2800" baseline="0" dirty="0">
              <a:latin typeface="Calibri" panose="020F0502020204030204" pitchFamily="34" charset="0"/>
            </a:rPr>
            <a:t>The development of </a:t>
          </a:r>
          <a:r>
            <a:rPr lang="en-US" sz="2800" b="1" u="sng" baseline="0" dirty="0">
              <a:latin typeface="Calibri" panose="020F0502020204030204" pitchFamily="34" charset="0"/>
            </a:rPr>
            <a:t>role specific leadership skills</a:t>
          </a:r>
          <a:r>
            <a:rPr lang="en-US" sz="2800" b="1" baseline="0" dirty="0">
              <a:latin typeface="Calibri" panose="020F0502020204030204" pitchFamily="34" charset="0"/>
            </a:rPr>
            <a:t> </a:t>
          </a:r>
          <a:r>
            <a:rPr lang="en-US" sz="2800" baseline="0" dirty="0">
              <a:latin typeface="Calibri" panose="020F0502020204030204" pitchFamily="34" charset="0"/>
            </a:rPr>
            <a:t>was identified by study participants as a benefit of their role as a volunteer leader. </a:t>
          </a:r>
          <a:endParaRPr lang="en-US" sz="2800" dirty="0">
            <a:latin typeface="Calibri" panose="020F0502020204030204" pitchFamily="34" charset="0"/>
          </a:endParaRPr>
        </a:p>
      </dgm:t>
    </dgm:pt>
    <dgm:pt modelId="{CAB34A5C-723B-4EEF-8339-999380BAD377}" type="parTrans" cxnId="{B17B79A4-1E72-42EF-9082-D150D8AC2AB3}">
      <dgm:prSet/>
      <dgm:spPr/>
      <dgm:t>
        <a:bodyPr/>
        <a:lstStyle/>
        <a:p>
          <a:endParaRPr lang="en-US"/>
        </a:p>
      </dgm:t>
    </dgm:pt>
    <dgm:pt modelId="{08A03EF4-FA9D-4A01-B0F2-77CDA06E3742}" type="sibTrans" cxnId="{B17B79A4-1E72-42EF-9082-D150D8AC2AB3}">
      <dgm:prSet/>
      <dgm:spPr/>
      <dgm:t>
        <a:bodyPr/>
        <a:lstStyle/>
        <a:p>
          <a:endParaRPr lang="en-US"/>
        </a:p>
      </dgm:t>
    </dgm:pt>
    <dgm:pt modelId="{E229E801-0AB8-4807-ADBB-DBC57F0B2574}">
      <dgm:prSet custT="1"/>
      <dgm:spPr/>
      <dgm:t>
        <a:bodyPr/>
        <a:lstStyle/>
        <a:p>
          <a:pPr rtl="0" eaLnBrk="1" latinLnBrk="0" hangingPunct="1"/>
          <a:r>
            <a:rPr lang="en-US" sz="2400" u="none" baseline="0" dirty="0">
              <a:latin typeface="Calibri" panose="020F0502020204030204" pitchFamily="34" charset="0"/>
            </a:rPr>
            <a:t>90% of survey participants identified these two factors to have </a:t>
          </a:r>
        </a:p>
        <a:p>
          <a:pPr rtl="0" eaLnBrk="1" latinLnBrk="0" hangingPunct="1"/>
          <a:r>
            <a:rPr lang="en-US" sz="2400" baseline="0" dirty="0">
              <a:latin typeface="Calibri" panose="020F0502020204030204" pitchFamily="34" charset="0"/>
            </a:rPr>
            <a:t>contributed to building role specific leadership skills: </a:t>
          </a:r>
          <a:endParaRPr lang="en-US" sz="2400" dirty="0">
            <a:latin typeface="Calibri" panose="020F0502020204030204" pitchFamily="34" charset="0"/>
          </a:endParaRPr>
        </a:p>
      </dgm:t>
    </dgm:pt>
    <dgm:pt modelId="{92B4ADB8-DB52-4063-B4A1-1C600C1151CD}" type="parTrans" cxnId="{57CD21BC-533A-46F6-A333-6D3AD6D4AD21}">
      <dgm:prSet/>
      <dgm:spPr/>
      <dgm:t>
        <a:bodyPr/>
        <a:lstStyle/>
        <a:p>
          <a:endParaRPr lang="en-US"/>
        </a:p>
      </dgm:t>
    </dgm:pt>
    <dgm:pt modelId="{CCB457C0-DE31-4B4C-9A6B-4A8C446C2C8C}" type="sibTrans" cxnId="{57CD21BC-533A-46F6-A333-6D3AD6D4AD21}">
      <dgm:prSet/>
      <dgm:spPr/>
      <dgm:t>
        <a:bodyPr/>
        <a:lstStyle/>
        <a:p>
          <a:endParaRPr lang="en-US"/>
        </a:p>
      </dgm:t>
    </dgm:pt>
    <dgm:pt modelId="{9FD1A058-69AA-4D48-8382-C73527EA9CA3}">
      <dgm:prSet custT="1"/>
      <dgm:spPr/>
      <dgm:t>
        <a:bodyPr/>
        <a:lstStyle/>
        <a:p>
          <a:pPr rtl="0" eaLnBrk="1" latinLnBrk="0" hangingPunct="1"/>
          <a:r>
            <a:rPr lang="en-US" sz="2800" b="1" baseline="0" dirty="0">
              <a:latin typeface="Calibri" panose="020F0502020204030204" pitchFamily="34" charset="0"/>
            </a:rPr>
            <a:t>Board management</a:t>
          </a:r>
          <a:r>
            <a:rPr lang="en-US" sz="3600" baseline="0" dirty="0"/>
            <a:t> </a:t>
          </a:r>
          <a:endParaRPr lang="en-US" sz="3600" dirty="0"/>
        </a:p>
      </dgm:t>
    </dgm:pt>
    <dgm:pt modelId="{BED8D2B8-9A51-454A-8AA2-DAB8667D9612}" type="parTrans" cxnId="{62167F7B-EE93-4956-94EE-9E9292297DDB}">
      <dgm:prSet/>
      <dgm:spPr/>
      <dgm:t>
        <a:bodyPr/>
        <a:lstStyle/>
        <a:p>
          <a:endParaRPr lang="en-US"/>
        </a:p>
      </dgm:t>
    </dgm:pt>
    <dgm:pt modelId="{77A5718F-9FDE-4DBA-A7AE-615071327414}" type="sibTrans" cxnId="{62167F7B-EE93-4956-94EE-9E9292297DDB}">
      <dgm:prSet/>
      <dgm:spPr/>
      <dgm:t>
        <a:bodyPr/>
        <a:lstStyle/>
        <a:p>
          <a:endParaRPr lang="en-US"/>
        </a:p>
      </dgm:t>
    </dgm:pt>
    <dgm:pt modelId="{0CEC2BF4-47AB-4BDA-9AE0-6EE550C34AFE}">
      <dgm:prSet custT="1"/>
      <dgm:spPr/>
      <dgm:t>
        <a:bodyPr/>
        <a:lstStyle/>
        <a:p>
          <a:pPr rtl="0" eaLnBrk="1" latinLnBrk="0" hangingPunct="1"/>
          <a:r>
            <a:rPr lang="en-US" sz="2800" b="1" baseline="0" dirty="0">
              <a:latin typeface="Calibri" panose="020F0502020204030204" pitchFamily="34" charset="0"/>
            </a:rPr>
            <a:t>Team development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4FD68895-40D1-4C3D-8FB2-12E580D357DB}" type="parTrans" cxnId="{CB8220A1-5A66-42B7-8F75-415FADEE64AF}">
      <dgm:prSet/>
      <dgm:spPr/>
      <dgm:t>
        <a:bodyPr/>
        <a:lstStyle/>
        <a:p>
          <a:endParaRPr lang="en-US"/>
        </a:p>
      </dgm:t>
    </dgm:pt>
    <dgm:pt modelId="{BB440079-BCF6-40A0-BE0E-6AF33476B5B7}" type="sibTrans" cxnId="{CB8220A1-5A66-42B7-8F75-415FADEE64AF}">
      <dgm:prSet/>
      <dgm:spPr/>
      <dgm:t>
        <a:bodyPr/>
        <a:lstStyle/>
        <a:p>
          <a:endParaRPr lang="en-US"/>
        </a:p>
      </dgm:t>
    </dgm:pt>
    <dgm:pt modelId="{BFB9B1EC-AFD4-4844-B0F4-9B75D5BAC3CE}" type="pres">
      <dgm:prSet presAssocID="{FCBACCF0-3D26-483D-A8BD-6F3F5E39218F}" presName="Name0" presStyleCnt="0">
        <dgm:presLayoutVars>
          <dgm:dir/>
          <dgm:animLvl val="lvl"/>
          <dgm:resizeHandles val="exact"/>
        </dgm:presLayoutVars>
      </dgm:prSet>
      <dgm:spPr/>
    </dgm:pt>
    <dgm:pt modelId="{6A67DA89-4A68-4255-B295-5B110A94EF72}" type="pres">
      <dgm:prSet presAssocID="{E229E801-0AB8-4807-ADBB-DBC57F0B2574}" presName="boxAndChildren" presStyleCnt="0"/>
      <dgm:spPr/>
    </dgm:pt>
    <dgm:pt modelId="{96F94828-FC23-4E3A-A769-D14DC78AD10B}" type="pres">
      <dgm:prSet presAssocID="{E229E801-0AB8-4807-ADBB-DBC57F0B2574}" presName="parentTextBox" presStyleLbl="node1" presStyleIdx="0" presStyleCnt="2"/>
      <dgm:spPr/>
    </dgm:pt>
    <dgm:pt modelId="{64A0C5A4-AFA5-4D44-B48F-815AD710A53A}" type="pres">
      <dgm:prSet presAssocID="{E229E801-0AB8-4807-ADBB-DBC57F0B2574}" presName="entireBox" presStyleLbl="node1" presStyleIdx="0" presStyleCnt="2" custScaleY="95865"/>
      <dgm:spPr/>
    </dgm:pt>
    <dgm:pt modelId="{5588F207-5F95-44A4-A185-AB9C947A484B}" type="pres">
      <dgm:prSet presAssocID="{E229E801-0AB8-4807-ADBB-DBC57F0B2574}" presName="descendantBox" presStyleCnt="0"/>
      <dgm:spPr/>
    </dgm:pt>
    <dgm:pt modelId="{635BA371-42E2-4EEB-B143-B2F2F4C6CE1E}" type="pres">
      <dgm:prSet presAssocID="{9FD1A058-69AA-4D48-8382-C73527EA9CA3}" presName="childTextBox" presStyleLbl="fgAccFollowNode1" presStyleIdx="0" presStyleCnt="2" custLinFactY="8704" custLinFactNeighborY="100000">
        <dgm:presLayoutVars>
          <dgm:bulletEnabled val="1"/>
        </dgm:presLayoutVars>
      </dgm:prSet>
      <dgm:spPr/>
    </dgm:pt>
    <dgm:pt modelId="{AF95E7EE-8CDB-4837-A84C-B2BCD6A710F6}" type="pres">
      <dgm:prSet presAssocID="{0CEC2BF4-47AB-4BDA-9AE0-6EE550C34AFE}" presName="childTextBox" presStyleLbl="fgAccFollowNode1" presStyleIdx="1" presStyleCnt="2" custLinFactY="7031" custLinFactNeighborY="100000">
        <dgm:presLayoutVars>
          <dgm:bulletEnabled val="1"/>
        </dgm:presLayoutVars>
      </dgm:prSet>
      <dgm:spPr/>
    </dgm:pt>
    <dgm:pt modelId="{CA9DB3D7-2AC0-4F3A-A030-763166D25BFD}" type="pres">
      <dgm:prSet presAssocID="{08A03EF4-FA9D-4A01-B0F2-77CDA06E3742}" presName="sp" presStyleCnt="0"/>
      <dgm:spPr/>
    </dgm:pt>
    <dgm:pt modelId="{79E701B9-2657-4B02-A32E-0BC217060150}" type="pres">
      <dgm:prSet presAssocID="{91B3CAB7-3D19-4130-9AC0-115AED6CF3E0}" presName="arrowAndChildren" presStyleCnt="0"/>
      <dgm:spPr/>
    </dgm:pt>
    <dgm:pt modelId="{96C4E41F-B2AD-4C6F-B942-35E7BD15BEF6}" type="pres">
      <dgm:prSet presAssocID="{91B3CAB7-3D19-4130-9AC0-115AED6CF3E0}" presName="parentTextArrow" presStyleLbl="node1" presStyleIdx="1" presStyleCnt="2"/>
      <dgm:spPr/>
    </dgm:pt>
  </dgm:ptLst>
  <dgm:cxnLst>
    <dgm:cxn modelId="{0719C30A-0456-4C77-91AB-0BB7E5A616E3}" type="presOf" srcId="{FCBACCF0-3D26-483D-A8BD-6F3F5E39218F}" destId="{BFB9B1EC-AFD4-4844-B0F4-9B75D5BAC3CE}" srcOrd="0" destOrd="0" presId="urn:microsoft.com/office/officeart/2005/8/layout/process4"/>
    <dgm:cxn modelId="{82C2871F-79E8-4601-9EB0-F0579ED0C9C7}" type="presOf" srcId="{E229E801-0AB8-4807-ADBB-DBC57F0B2574}" destId="{96F94828-FC23-4E3A-A769-D14DC78AD10B}" srcOrd="0" destOrd="0" presId="urn:microsoft.com/office/officeart/2005/8/layout/process4"/>
    <dgm:cxn modelId="{9D55E333-2A82-4C5C-9019-E6760DAD3E24}" type="presOf" srcId="{9FD1A058-69AA-4D48-8382-C73527EA9CA3}" destId="{635BA371-42E2-4EEB-B143-B2F2F4C6CE1E}" srcOrd="0" destOrd="0" presId="urn:microsoft.com/office/officeart/2005/8/layout/process4"/>
    <dgm:cxn modelId="{8B1394BE-32C4-43ED-82E6-389B00009250}" type="presOf" srcId="{0CEC2BF4-47AB-4BDA-9AE0-6EE550C34AFE}" destId="{AF95E7EE-8CDB-4837-A84C-B2BCD6A710F6}" srcOrd="0" destOrd="0" presId="urn:microsoft.com/office/officeart/2005/8/layout/process4"/>
    <dgm:cxn modelId="{28C26599-E81B-436E-A86E-816852AFB969}" type="presOf" srcId="{E229E801-0AB8-4807-ADBB-DBC57F0B2574}" destId="{64A0C5A4-AFA5-4D44-B48F-815AD710A53A}" srcOrd="1" destOrd="0" presId="urn:microsoft.com/office/officeart/2005/8/layout/process4"/>
    <dgm:cxn modelId="{CB8220A1-5A66-42B7-8F75-415FADEE64AF}" srcId="{E229E801-0AB8-4807-ADBB-DBC57F0B2574}" destId="{0CEC2BF4-47AB-4BDA-9AE0-6EE550C34AFE}" srcOrd="1" destOrd="0" parTransId="{4FD68895-40D1-4C3D-8FB2-12E580D357DB}" sibTransId="{BB440079-BCF6-40A0-BE0E-6AF33476B5B7}"/>
    <dgm:cxn modelId="{B17B79A4-1E72-42EF-9082-D150D8AC2AB3}" srcId="{FCBACCF0-3D26-483D-A8BD-6F3F5E39218F}" destId="{91B3CAB7-3D19-4130-9AC0-115AED6CF3E0}" srcOrd="0" destOrd="0" parTransId="{CAB34A5C-723B-4EEF-8339-999380BAD377}" sibTransId="{08A03EF4-FA9D-4A01-B0F2-77CDA06E3742}"/>
    <dgm:cxn modelId="{57CD21BC-533A-46F6-A333-6D3AD6D4AD21}" srcId="{FCBACCF0-3D26-483D-A8BD-6F3F5E39218F}" destId="{E229E801-0AB8-4807-ADBB-DBC57F0B2574}" srcOrd="1" destOrd="0" parTransId="{92B4ADB8-DB52-4063-B4A1-1C600C1151CD}" sibTransId="{CCB457C0-DE31-4B4C-9A6B-4A8C446C2C8C}"/>
    <dgm:cxn modelId="{62167F7B-EE93-4956-94EE-9E9292297DDB}" srcId="{E229E801-0AB8-4807-ADBB-DBC57F0B2574}" destId="{9FD1A058-69AA-4D48-8382-C73527EA9CA3}" srcOrd="0" destOrd="0" parTransId="{BED8D2B8-9A51-454A-8AA2-DAB8667D9612}" sibTransId="{77A5718F-9FDE-4DBA-A7AE-615071327414}"/>
    <dgm:cxn modelId="{06EE3713-B6A2-4236-A0E8-582780F3D9C2}" type="presOf" srcId="{91B3CAB7-3D19-4130-9AC0-115AED6CF3E0}" destId="{96C4E41F-B2AD-4C6F-B942-35E7BD15BEF6}" srcOrd="0" destOrd="0" presId="urn:microsoft.com/office/officeart/2005/8/layout/process4"/>
    <dgm:cxn modelId="{0CD91F91-A3D4-4BD7-9D32-194CA6BB7733}" type="presParOf" srcId="{BFB9B1EC-AFD4-4844-B0F4-9B75D5BAC3CE}" destId="{6A67DA89-4A68-4255-B295-5B110A94EF72}" srcOrd="0" destOrd="0" presId="urn:microsoft.com/office/officeart/2005/8/layout/process4"/>
    <dgm:cxn modelId="{D2CB37E3-7C49-4314-8E45-C7212907AF38}" type="presParOf" srcId="{6A67DA89-4A68-4255-B295-5B110A94EF72}" destId="{96F94828-FC23-4E3A-A769-D14DC78AD10B}" srcOrd="0" destOrd="0" presId="urn:microsoft.com/office/officeart/2005/8/layout/process4"/>
    <dgm:cxn modelId="{47A8E9D4-6C6B-41DE-97D5-D69EB4377AB2}" type="presParOf" srcId="{6A67DA89-4A68-4255-B295-5B110A94EF72}" destId="{64A0C5A4-AFA5-4D44-B48F-815AD710A53A}" srcOrd="1" destOrd="0" presId="urn:microsoft.com/office/officeart/2005/8/layout/process4"/>
    <dgm:cxn modelId="{36443E63-80E7-468D-9D21-F98735732C7E}" type="presParOf" srcId="{6A67DA89-4A68-4255-B295-5B110A94EF72}" destId="{5588F207-5F95-44A4-A185-AB9C947A484B}" srcOrd="2" destOrd="0" presId="urn:microsoft.com/office/officeart/2005/8/layout/process4"/>
    <dgm:cxn modelId="{95BA6619-881A-4FA0-9116-51833D2594A8}" type="presParOf" srcId="{5588F207-5F95-44A4-A185-AB9C947A484B}" destId="{635BA371-42E2-4EEB-B143-B2F2F4C6CE1E}" srcOrd="0" destOrd="0" presId="urn:microsoft.com/office/officeart/2005/8/layout/process4"/>
    <dgm:cxn modelId="{B571FD78-1226-4ECC-BFB1-264A6E262CED}" type="presParOf" srcId="{5588F207-5F95-44A4-A185-AB9C947A484B}" destId="{AF95E7EE-8CDB-4837-A84C-B2BCD6A710F6}" srcOrd="1" destOrd="0" presId="urn:microsoft.com/office/officeart/2005/8/layout/process4"/>
    <dgm:cxn modelId="{D5927601-6DC2-4B7D-ABB4-9194B31CAB11}" type="presParOf" srcId="{BFB9B1EC-AFD4-4844-B0F4-9B75D5BAC3CE}" destId="{CA9DB3D7-2AC0-4F3A-A030-763166D25BFD}" srcOrd="1" destOrd="0" presId="urn:microsoft.com/office/officeart/2005/8/layout/process4"/>
    <dgm:cxn modelId="{47FF7F53-B006-42D3-950E-B555151F7E3D}" type="presParOf" srcId="{BFB9B1EC-AFD4-4844-B0F4-9B75D5BAC3CE}" destId="{79E701B9-2657-4B02-A32E-0BC217060150}" srcOrd="2" destOrd="0" presId="urn:microsoft.com/office/officeart/2005/8/layout/process4"/>
    <dgm:cxn modelId="{D95D5304-C094-4448-B75F-22B440452424}" type="presParOf" srcId="{79E701B9-2657-4B02-A32E-0BC217060150}" destId="{96C4E41F-B2AD-4C6F-B942-35E7BD15BE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F8DCD8-2015-45D7-A9A0-681FF8B7FAAC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7F7A4D-C184-4856-AD56-CA1C981ACEA1}">
      <dgm:prSet/>
      <dgm:spPr/>
      <dgm:t>
        <a:bodyPr/>
        <a:lstStyle/>
        <a:p>
          <a:pPr rtl="0" eaLnBrk="1" latinLnBrk="0" hangingPunct="1"/>
          <a:r>
            <a:rPr lang="en-US" u="none" baseline="0" dirty="0">
              <a:latin typeface="Calibri" panose="020F0502020204030204" pitchFamily="34" charset="0"/>
            </a:rPr>
            <a:t>90% of survey participants </a:t>
          </a:r>
          <a:r>
            <a:rPr lang="en-US" b="1" u="sng" baseline="0" dirty="0">
              <a:latin typeface="Calibri" panose="020F0502020204030204" pitchFamily="34" charset="0"/>
            </a:rPr>
            <a:t>actively used</a:t>
          </a:r>
          <a:r>
            <a:rPr lang="en-US" baseline="0" dirty="0">
              <a:latin typeface="Calibri" panose="020F0502020204030204" pitchFamily="34" charset="0"/>
            </a:rPr>
            <a:t> the following seven </a:t>
          </a:r>
          <a:r>
            <a:rPr lang="en-US" b="1" u="sng" baseline="0" dirty="0">
              <a:latin typeface="Calibri" panose="020F0502020204030204" pitchFamily="34" charset="0"/>
            </a:rPr>
            <a:t>leadership skills </a:t>
          </a:r>
          <a:r>
            <a:rPr lang="en-US" baseline="0" dirty="0">
              <a:latin typeface="Calibri" panose="020F0502020204030204" pitchFamily="34" charset="0"/>
            </a:rPr>
            <a:t>in their role as a volunteer leader: </a:t>
          </a:r>
          <a:endParaRPr lang="en-US" dirty="0">
            <a:latin typeface="Calibri" panose="020F0502020204030204" pitchFamily="34" charset="0"/>
          </a:endParaRPr>
        </a:p>
      </dgm:t>
    </dgm:pt>
    <dgm:pt modelId="{296BDD65-6E11-4209-AAA6-7C2A645FD7F0}" type="parTrans" cxnId="{477E2A19-D27F-430F-A4AA-0A9DB97DC38A}">
      <dgm:prSet/>
      <dgm:spPr/>
      <dgm:t>
        <a:bodyPr/>
        <a:lstStyle/>
        <a:p>
          <a:endParaRPr lang="en-US"/>
        </a:p>
      </dgm:t>
    </dgm:pt>
    <dgm:pt modelId="{21473478-7D19-478E-B4A6-BE4109D0EBBC}" type="sibTrans" cxnId="{477E2A19-D27F-430F-A4AA-0A9DB97DC38A}">
      <dgm:prSet/>
      <dgm:spPr/>
      <dgm:t>
        <a:bodyPr/>
        <a:lstStyle/>
        <a:p>
          <a:endParaRPr lang="en-US"/>
        </a:p>
      </dgm:t>
    </dgm:pt>
    <dgm:pt modelId="{C0F67BD7-F1D5-437A-8AD4-6A0B3FFBF724}">
      <dgm:prSet/>
      <dgm:spPr/>
      <dgm:t>
        <a:bodyPr/>
        <a:lstStyle/>
        <a:p>
          <a:pPr rtl="0" eaLnBrk="1" latinLnBrk="0" hangingPunct="1"/>
          <a:r>
            <a:rPr lang="en-US" b="0" baseline="0" dirty="0">
              <a:latin typeface="Calibri" panose="020F0502020204030204" pitchFamily="34" charset="0"/>
            </a:rPr>
            <a:t>Lead a team or board of directors</a:t>
          </a:r>
          <a:r>
            <a:rPr lang="en-US" b="1" baseline="0" dirty="0">
              <a:latin typeface="Calibri" panose="020F0502020204030204" pitchFamily="34" charset="0"/>
            </a:rPr>
            <a:t> </a:t>
          </a:r>
          <a:endParaRPr lang="en-US" b="1" dirty="0">
            <a:latin typeface="Calibri" panose="020F0502020204030204" pitchFamily="34" charset="0"/>
          </a:endParaRPr>
        </a:p>
      </dgm:t>
    </dgm:pt>
    <dgm:pt modelId="{B45DA830-3D0C-4411-81BC-CC2668ECD2FD}" type="parTrans" cxnId="{C174B8DF-534D-4954-884B-3B2610F44873}">
      <dgm:prSet/>
      <dgm:spPr/>
      <dgm:t>
        <a:bodyPr/>
        <a:lstStyle/>
        <a:p>
          <a:endParaRPr lang="en-US"/>
        </a:p>
      </dgm:t>
    </dgm:pt>
    <dgm:pt modelId="{A95DD7C6-8712-45F5-8ED0-14861115FC78}" type="sibTrans" cxnId="{C174B8DF-534D-4954-884B-3B2610F44873}">
      <dgm:prSet/>
      <dgm:spPr/>
      <dgm:t>
        <a:bodyPr/>
        <a:lstStyle/>
        <a:p>
          <a:endParaRPr lang="en-US"/>
        </a:p>
      </dgm:t>
    </dgm:pt>
    <dgm:pt modelId="{BFD45ADC-2EC6-4886-A8E5-41BC9C70A4CA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Launched new projects</a:t>
          </a:r>
          <a:endParaRPr lang="en-US" dirty="0">
            <a:latin typeface="Calibri" panose="020F0502020204030204" pitchFamily="34" charset="0"/>
          </a:endParaRPr>
        </a:p>
      </dgm:t>
    </dgm:pt>
    <dgm:pt modelId="{20D58941-04C3-4243-A1AD-4B04388D9CEC}" type="parTrans" cxnId="{5D1C4E9E-3E35-40A5-BF2D-6318F5ABFC55}">
      <dgm:prSet/>
      <dgm:spPr/>
      <dgm:t>
        <a:bodyPr/>
        <a:lstStyle/>
        <a:p>
          <a:endParaRPr lang="en-US"/>
        </a:p>
      </dgm:t>
    </dgm:pt>
    <dgm:pt modelId="{95E09B79-2020-4C53-9BAD-078DF66E7196}" type="sibTrans" cxnId="{5D1C4E9E-3E35-40A5-BF2D-6318F5ABFC55}">
      <dgm:prSet/>
      <dgm:spPr/>
      <dgm:t>
        <a:bodyPr/>
        <a:lstStyle/>
        <a:p>
          <a:endParaRPr lang="en-US"/>
        </a:p>
      </dgm:t>
    </dgm:pt>
    <dgm:pt modelId="{2C80BD21-0C05-434C-BFDA-6D2F0C02AD98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Facilitated public speaking opportunities at association meetings</a:t>
          </a:r>
          <a:endParaRPr lang="en-US" dirty="0">
            <a:latin typeface="Calibri" panose="020F0502020204030204" pitchFamily="34" charset="0"/>
          </a:endParaRPr>
        </a:p>
      </dgm:t>
    </dgm:pt>
    <dgm:pt modelId="{F348610F-8998-4099-95C7-3B14B775BC78}" type="parTrans" cxnId="{E9601090-F79F-4A6A-AC12-2914436FE68B}">
      <dgm:prSet/>
      <dgm:spPr/>
      <dgm:t>
        <a:bodyPr/>
        <a:lstStyle/>
        <a:p>
          <a:endParaRPr lang="en-US"/>
        </a:p>
      </dgm:t>
    </dgm:pt>
    <dgm:pt modelId="{83265B72-B928-4952-B2E1-FEA2EA971681}" type="sibTrans" cxnId="{E9601090-F79F-4A6A-AC12-2914436FE68B}">
      <dgm:prSet/>
      <dgm:spPr/>
      <dgm:t>
        <a:bodyPr/>
        <a:lstStyle/>
        <a:p>
          <a:endParaRPr lang="en-US"/>
        </a:p>
      </dgm:t>
    </dgm:pt>
    <dgm:pt modelId="{03839A93-DE31-46AC-AE00-7EDF9A93B62A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Facilitated organizational strategic planning</a:t>
          </a:r>
          <a:endParaRPr lang="en-US" dirty="0">
            <a:latin typeface="Calibri" panose="020F0502020204030204" pitchFamily="34" charset="0"/>
          </a:endParaRPr>
        </a:p>
      </dgm:t>
    </dgm:pt>
    <dgm:pt modelId="{E68FCD1C-A0F7-443E-895A-B468A5CB4A7B}" type="parTrans" cxnId="{CAFF9EC1-EE96-46D3-BF65-145C7E702BAD}">
      <dgm:prSet/>
      <dgm:spPr/>
      <dgm:t>
        <a:bodyPr/>
        <a:lstStyle/>
        <a:p>
          <a:endParaRPr lang="en-US"/>
        </a:p>
      </dgm:t>
    </dgm:pt>
    <dgm:pt modelId="{5A4FF84A-DDF5-428E-8AF4-640F6142E006}" type="sibTrans" cxnId="{CAFF9EC1-EE96-46D3-BF65-145C7E702BAD}">
      <dgm:prSet/>
      <dgm:spPr/>
      <dgm:t>
        <a:bodyPr/>
        <a:lstStyle/>
        <a:p>
          <a:endParaRPr lang="en-US"/>
        </a:p>
      </dgm:t>
    </dgm:pt>
    <dgm:pt modelId="{760A162A-6E77-4DA2-87AA-A38E2723EE6C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Feeling of contributing value to the industry or organization</a:t>
          </a:r>
          <a:endParaRPr lang="en-US" dirty="0">
            <a:latin typeface="Calibri" panose="020F0502020204030204" pitchFamily="34" charset="0"/>
          </a:endParaRPr>
        </a:p>
      </dgm:t>
    </dgm:pt>
    <dgm:pt modelId="{86BE4B5C-8DE8-4066-8111-5C2388860B11}" type="parTrans" cxnId="{B3B2E49C-1F06-4230-8CF5-7AA855036E23}">
      <dgm:prSet/>
      <dgm:spPr/>
      <dgm:t>
        <a:bodyPr/>
        <a:lstStyle/>
        <a:p>
          <a:endParaRPr lang="en-US"/>
        </a:p>
      </dgm:t>
    </dgm:pt>
    <dgm:pt modelId="{99FD6360-54EC-4225-BD00-7E62BF1DF5D8}" type="sibTrans" cxnId="{B3B2E49C-1F06-4230-8CF5-7AA855036E23}">
      <dgm:prSet/>
      <dgm:spPr/>
      <dgm:t>
        <a:bodyPr/>
        <a:lstStyle/>
        <a:p>
          <a:endParaRPr lang="en-US"/>
        </a:p>
      </dgm:t>
    </dgm:pt>
    <dgm:pt modelId="{A684E947-7886-4AD7-9FBA-9656CA29E322}">
      <dgm:prSet/>
      <dgm:spPr/>
      <dgm:t>
        <a:bodyPr/>
        <a:lstStyle/>
        <a:p>
          <a:pPr rtl="0" eaLnBrk="1" latinLnBrk="0" hangingPunct="1"/>
          <a:r>
            <a:rPr lang="en-US" b="0" baseline="0" dirty="0">
              <a:latin typeface="Calibri" panose="020F0502020204030204" pitchFamily="34" charset="0"/>
            </a:rPr>
            <a:t>Facilitating or presenting at local chapter meetings</a:t>
          </a:r>
          <a:endParaRPr lang="en-US" b="0" dirty="0">
            <a:latin typeface="Calibri" panose="020F0502020204030204" pitchFamily="34" charset="0"/>
          </a:endParaRPr>
        </a:p>
      </dgm:t>
    </dgm:pt>
    <dgm:pt modelId="{4C3E0B96-59D1-44C2-BA36-D5BACA3A9F6D}" type="parTrans" cxnId="{3AE8C5A8-8194-4F29-AF98-CBD6B111480C}">
      <dgm:prSet/>
      <dgm:spPr/>
      <dgm:t>
        <a:bodyPr/>
        <a:lstStyle/>
        <a:p>
          <a:endParaRPr lang="en-US"/>
        </a:p>
      </dgm:t>
    </dgm:pt>
    <dgm:pt modelId="{5496FED9-5303-4640-8118-6209C5AFD5F9}" type="sibTrans" cxnId="{3AE8C5A8-8194-4F29-AF98-CBD6B111480C}">
      <dgm:prSet/>
      <dgm:spPr/>
      <dgm:t>
        <a:bodyPr/>
        <a:lstStyle/>
        <a:p>
          <a:endParaRPr lang="en-US"/>
        </a:p>
      </dgm:t>
    </dgm:pt>
    <dgm:pt modelId="{881BDF84-9D41-4C3C-9982-B83DF38C0208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Active participation in relationship building programs or activities</a:t>
          </a:r>
          <a:endParaRPr lang="en-US" dirty="0">
            <a:latin typeface="Calibri" panose="020F0502020204030204" pitchFamily="34" charset="0"/>
          </a:endParaRPr>
        </a:p>
      </dgm:t>
    </dgm:pt>
    <dgm:pt modelId="{9C5F055F-A0D3-4BFA-B6A9-D2A1014DB9A5}" type="parTrans" cxnId="{4C3391FE-E296-4887-958A-71D55D2585C8}">
      <dgm:prSet/>
      <dgm:spPr/>
      <dgm:t>
        <a:bodyPr/>
        <a:lstStyle/>
        <a:p>
          <a:endParaRPr lang="en-US"/>
        </a:p>
      </dgm:t>
    </dgm:pt>
    <dgm:pt modelId="{B34CE911-16DC-455F-A8CE-DEA0EE498F31}" type="sibTrans" cxnId="{4C3391FE-E296-4887-958A-71D55D2585C8}">
      <dgm:prSet/>
      <dgm:spPr/>
      <dgm:t>
        <a:bodyPr/>
        <a:lstStyle/>
        <a:p>
          <a:endParaRPr lang="en-US"/>
        </a:p>
      </dgm:t>
    </dgm:pt>
    <dgm:pt modelId="{8A75CED4-D7DD-4157-9B4F-1A39744735F3}">
      <dgm:prSet/>
      <dgm:spPr/>
      <dgm:t>
        <a:bodyPr/>
        <a:lstStyle/>
        <a:p>
          <a:endParaRPr lang="en-US"/>
        </a:p>
      </dgm:t>
    </dgm:pt>
    <dgm:pt modelId="{5C065227-9EE2-4D64-B459-E41DB84B0FE2}" type="parTrans" cxnId="{30574B45-24E4-4E98-84FE-842C878DB267}">
      <dgm:prSet/>
      <dgm:spPr/>
      <dgm:t>
        <a:bodyPr/>
        <a:lstStyle/>
        <a:p>
          <a:endParaRPr lang="en-US"/>
        </a:p>
      </dgm:t>
    </dgm:pt>
    <dgm:pt modelId="{066BD72F-8586-491E-9260-10830442AF59}" type="sibTrans" cxnId="{30574B45-24E4-4E98-84FE-842C878DB267}">
      <dgm:prSet/>
      <dgm:spPr/>
      <dgm:t>
        <a:bodyPr/>
        <a:lstStyle/>
        <a:p>
          <a:endParaRPr lang="en-US"/>
        </a:p>
      </dgm:t>
    </dgm:pt>
    <dgm:pt modelId="{508FE012-0DD0-4C5D-935B-BF85F3BED0AF}">
      <dgm:prSet/>
      <dgm:spPr/>
      <dgm:t>
        <a:bodyPr/>
        <a:lstStyle/>
        <a:p>
          <a:endParaRPr lang="en-US"/>
        </a:p>
      </dgm:t>
    </dgm:pt>
    <dgm:pt modelId="{ACE714F7-65BC-4779-AF8B-AB148F255653}" type="parTrans" cxnId="{A4D17FB7-5074-453D-B081-5F64D2CC3100}">
      <dgm:prSet/>
      <dgm:spPr/>
      <dgm:t>
        <a:bodyPr/>
        <a:lstStyle/>
        <a:p>
          <a:endParaRPr lang="en-US"/>
        </a:p>
      </dgm:t>
    </dgm:pt>
    <dgm:pt modelId="{D633646C-26D4-403E-B08B-19F5ADAFCB4E}" type="sibTrans" cxnId="{A4D17FB7-5074-453D-B081-5F64D2CC3100}">
      <dgm:prSet/>
      <dgm:spPr/>
      <dgm:t>
        <a:bodyPr/>
        <a:lstStyle/>
        <a:p>
          <a:endParaRPr lang="en-US"/>
        </a:p>
      </dgm:t>
    </dgm:pt>
    <dgm:pt modelId="{C0741D75-9F68-484E-AA66-F7CD562706BB}" type="pres">
      <dgm:prSet presAssocID="{AFF8DCD8-2015-45D7-A9A0-681FF8B7FAAC}" presName="composite" presStyleCnt="0">
        <dgm:presLayoutVars>
          <dgm:chMax val="1"/>
          <dgm:dir/>
          <dgm:resizeHandles val="exact"/>
        </dgm:presLayoutVars>
      </dgm:prSet>
      <dgm:spPr/>
    </dgm:pt>
    <dgm:pt modelId="{A62B9F2B-6910-4233-906E-6587D4D60EDA}" type="pres">
      <dgm:prSet presAssocID="{EB7F7A4D-C184-4856-AD56-CA1C981ACEA1}" presName="roof" presStyleLbl="dkBgShp" presStyleIdx="0" presStyleCnt="2" custLinFactNeighborX="-2216" custLinFactNeighborY="8655"/>
      <dgm:spPr/>
    </dgm:pt>
    <dgm:pt modelId="{D6B77CAB-5398-46A6-9732-2D17B871D70B}" type="pres">
      <dgm:prSet presAssocID="{EB7F7A4D-C184-4856-AD56-CA1C981ACEA1}" presName="pillars" presStyleCnt="0"/>
      <dgm:spPr/>
    </dgm:pt>
    <dgm:pt modelId="{B5387EBE-43D0-47F5-AF15-1E6F82726C13}" type="pres">
      <dgm:prSet presAssocID="{EB7F7A4D-C184-4856-AD56-CA1C981ACEA1}" presName="pillar1" presStyleLbl="node1" presStyleIdx="0" presStyleCnt="7">
        <dgm:presLayoutVars>
          <dgm:bulletEnabled val="1"/>
        </dgm:presLayoutVars>
      </dgm:prSet>
      <dgm:spPr/>
    </dgm:pt>
    <dgm:pt modelId="{42CA7F06-EDCA-4D6A-A05A-FE2F9A0DC011}" type="pres">
      <dgm:prSet presAssocID="{BFD45ADC-2EC6-4886-A8E5-41BC9C70A4CA}" presName="pillarX" presStyleLbl="node1" presStyleIdx="1" presStyleCnt="7">
        <dgm:presLayoutVars>
          <dgm:bulletEnabled val="1"/>
        </dgm:presLayoutVars>
      </dgm:prSet>
      <dgm:spPr/>
    </dgm:pt>
    <dgm:pt modelId="{7E361F22-7C4A-43A5-8255-C65F4B3AE0CA}" type="pres">
      <dgm:prSet presAssocID="{2C80BD21-0C05-434C-BFDA-6D2F0C02AD98}" presName="pillarX" presStyleLbl="node1" presStyleIdx="2" presStyleCnt="7">
        <dgm:presLayoutVars>
          <dgm:bulletEnabled val="1"/>
        </dgm:presLayoutVars>
      </dgm:prSet>
      <dgm:spPr/>
    </dgm:pt>
    <dgm:pt modelId="{CE6CB0ED-5424-456E-852D-91A3413EA371}" type="pres">
      <dgm:prSet presAssocID="{03839A93-DE31-46AC-AE00-7EDF9A93B62A}" presName="pillarX" presStyleLbl="node1" presStyleIdx="3" presStyleCnt="7">
        <dgm:presLayoutVars>
          <dgm:bulletEnabled val="1"/>
        </dgm:presLayoutVars>
      </dgm:prSet>
      <dgm:spPr/>
    </dgm:pt>
    <dgm:pt modelId="{48557FCA-0D80-4A43-A02A-9786BE1EE53E}" type="pres">
      <dgm:prSet presAssocID="{760A162A-6E77-4DA2-87AA-A38E2723EE6C}" presName="pillarX" presStyleLbl="node1" presStyleIdx="4" presStyleCnt="7">
        <dgm:presLayoutVars>
          <dgm:bulletEnabled val="1"/>
        </dgm:presLayoutVars>
      </dgm:prSet>
      <dgm:spPr/>
    </dgm:pt>
    <dgm:pt modelId="{A2EB1F54-D8C8-442E-86A4-805DFD53CBAB}" type="pres">
      <dgm:prSet presAssocID="{A684E947-7886-4AD7-9FBA-9656CA29E322}" presName="pillarX" presStyleLbl="node1" presStyleIdx="5" presStyleCnt="7">
        <dgm:presLayoutVars>
          <dgm:bulletEnabled val="1"/>
        </dgm:presLayoutVars>
      </dgm:prSet>
      <dgm:spPr/>
    </dgm:pt>
    <dgm:pt modelId="{B060942D-E274-4BFC-BED4-2F3653DE7CE9}" type="pres">
      <dgm:prSet presAssocID="{881BDF84-9D41-4C3C-9982-B83DF38C0208}" presName="pillarX" presStyleLbl="node1" presStyleIdx="6" presStyleCnt="7">
        <dgm:presLayoutVars>
          <dgm:bulletEnabled val="1"/>
        </dgm:presLayoutVars>
      </dgm:prSet>
      <dgm:spPr/>
    </dgm:pt>
    <dgm:pt modelId="{15432362-7136-4D30-89E7-18345AFA75BC}" type="pres">
      <dgm:prSet presAssocID="{EB7F7A4D-C184-4856-AD56-CA1C981ACEA1}" presName="base" presStyleLbl="dkBgShp" presStyleIdx="1" presStyleCnt="2" custLinFactY="92485" custLinFactNeighborX="-578" custLinFactNeighborY="100000"/>
      <dgm:spPr/>
    </dgm:pt>
  </dgm:ptLst>
  <dgm:cxnLst>
    <dgm:cxn modelId="{A3419E72-2789-44E3-AF83-C552A0C38B46}" type="presOf" srcId="{760A162A-6E77-4DA2-87AA-A38E2723EE6C}" destId="{48557FCA-0D80-4A43-A02A-9786BE1EE53E}" srcOrd="0" destOrd="0" presId="urn:microsoft.com/office/officeart/2005/8/layout/hList3"/>
    <dgm:cxn modelId="{477E2A19-D27F-430F-A4AA-0A9DB97DC38A}" srcId="{AFF8DCD8-2015-45D7-A9A0-681FF8B7FAAC}" destId="{EB7F7A4D-C184-4856-AD56-CA1C981ACEA1}" srcOrd="0" destOrd="0" parTransId="{296BDD65-6E11-4209-AAA6-7C2A645FD7F0}" sibTransId="{21473478-7D19-478E-B4A6-BE4109D0EBBC}"/>
    <dgm:cxn modelId="{E9601090-F79F-4A6A-AC12-2914436FE68B}" srcId="{EB7F7A4D-C184-4856-AD56-CA1C981ACEA1}" destId="{2C80BD21-0C05-434C-BFDA-6D2F0C02AD98}" srcOrd="2" destOrd="0" parTransId="{F348610F-8998-4099-95C7-3B14B775BC78}" sibTransId="{83265B72-B928-4952-B2E1-FEA2EA971681}"/>
    <dgm:cxn modelId="{493DDCE5-06D0-4C5F-B6F9-EB78B8ABC0D2}" type="presOf" srcId="{03839A93-DE31-46AC-AE00-7EDF9A93B62A}" destId="{CE6CB0ED-5424-456E-852D-91A3413EA371}" srcOrd="0" destOrd="0" presId="urn:microsoft.com/office/officeart/2005/8/layout/hList3"/>
    <dgm:cxn modelId="{30574B45-24E4-4E98-84FE-842C878DB267}" srcId="{AFF8DCD8-2015-45D7-A9A0-681FF8B7FAAC}" destId="{8A75CED4-D7DD-4157-9B4F-1A39744735F3}" srcOrd="1" destOrd="0" parTransId="{5C065227-9EE2-4D64-B459-E41DB84B0FE2}" sibTransId="{066BD72F-8586-491E-9260-10830442AF59}"/>
    <dgm:cxn modelId="{B3B2E49C-1F06-4230-8CF5-7AA855036E23}" srcId="{EB7F7A4D-C184-4856-AD56-CA1C981ACEA1}" destId="{760A162A-6E77-4DA2-87AA-A38E2723EE6C}" srcOrd="4" destOrd="0" parTransId="{86BE4B5C-8DE8-4066-8111-5C2388860B11}" sibTransId="{99FD6360-54EC-4225-BD00-7E62BF1DF5D8}"/>
    <dgm:cxn modelId="{A4D17FB7-5074-453D-B081-5F64D2CC3100}" srcId="{AFF8DCD8-2015-45D7-A9A0-681FF8B7FAAC}" destId="{508FE012-0DD0-4C5D-935B-BF85F3BED0AF}" srcOrd="2" destOrd="0" parTransId="{ACE714F7-65BC-4779-AF8B-AB148F255653}" sibTransId="{D633646C-26D4-403E-B08B-19F5ADAFCB4E}"/>
    <dgm:cxn modelId="{CAFF9EC1-EE96-46D3-BF65-145C7E702BAD}" srcId="{EB7F7A4D-C184-4856-AD56-CA1C981ACEA1}" destId="{03839A93-DE31-46AC-AE00-7EDF9A93B62A}" srcOrd="3" destOrd="0" parTransId="{E68FCD1C-A0F7-443E-895A-B468A5CB4A7B}" sibTransId="{5A4FF84A-DDF5-428E-8AF4-640F6142E006}"/>
    <dgm:cxn modelId="{A18144BE-5FF2-46A2-BB89-A3FE43A248B3}" type="presOf" srcId="{881BDF84-9D41-4C3C-9982-B83DF38C0208}" destId="{B060942D-E274-4BFC-BED4-2F3653DE7CE9}" srcOrd="0" destOrd="0" presId="urn:microsoft.com/office/officeart/2005/8/layout/hList3"/>
    <dgm:cxn modelId="{45F557BD-1506-4540-92EC-0BB943E59567}" type="presOf" srcId="{AFF8DCD8-2015-45D7-A9A0-681FF8B7FAAC}" destId="{C0741D75-9F68-484E-AA66-F7CD562706BB}" srcOrd="0" destOrd="0" presId="urn:microsoft.com/office/officeart/2005/8/layout/hList3"/>
    <dgm:cxn modelId="{5D1C4E9E-3E35-40A5-BF2D-6318F5ABFC55}" srcId="{EB7F7A4D-C184-4856-AD56-CA1C981ACEA1}" destId="{BFD45ADC-2EC6-4886-A8E5-41BC9C70A4CA}" srcOrd="1" destOrd="0" parTransId="{20D58941-04C3-4243-A1AD-4B04388D9CEC}" sibTransId="{95E09B79-2020-4C53-9BAD-078DF66E7196}"/>
    <dgm:cxn modelId="{D8A82E04-61C5-4EA4-BA2E-5F9D41E1F083}" type="presOf" srcId="{2C80BD21-0C05-434C-BFDA-6D2F0C02AD98}" destId="{7E361F22-7C4A-43A5-8255-C65F4B3AE0CA}" srcOrd="0" destOrd="0" presId="urn:microsoft.com/office/officeart/2005/8/layout/hList3"/>
    <dgm:cxn modelId="{9BF92D34-FD01-4C8F-B761-4F3ED70594B8}" type="presOf" srcId="{C0F67BD7-F1D5-437A-8AD4-6A0B3FFBF724}" destId="{B5387EBE-43D0-47F5-AF15-1E6F82726C13}" srcOrd="0" destOrd="0" presId="urn:microsoft.com/office/officeart/2005/8/layout/hList3"/>
    <dgm:cxn modelId="{C174B8DF-534D-4954-884B-3B2610F44873}" srcId="{EB7F7A4D-C184-4856-AD56-CA1C981ACEA1}" destId="{C0F67BD7-F1D5-437A-8AD4-6A0B3FFBF724}" srcOrd="0" destOrd="0" parTransId="{B45DA830-3D0C-4411-81BC-CC2668ECD2FD}" sibTransId="{A95DD7C6-8712-45F5-8ED0-14861115FC78}"/>
    <dgm:cxn modelId="{3AE8C5A8-8194-4F29-AF98-CBD6B111480C}" srcId="{EB7F7A4D-C184-4856-AD56-CA1C981ACEA1}" destId="{A684E947-7886-4AD7-9FBA-9656CA29E322}" srcOrd="5" destOrd="0" parTransId="{4C3E0B96-59D1-44C2-BA36-D5BACA3A9F6D}" sibTransId="{5496FED9-5303-4640-8118-6209C5AFD5F9}"/>
    <dgm:cxn modelId="{8D0ACE17-A19F-4C4A-8C28-AF83C4351FC3}" type="presOf" srcId="{A684E947-7886-4AD7-9FBA-9656CA29E322}" destId="{A2EB1F54-D8C8-442E-86A4-805DFD53CBAB}" srcOrd="0" destOrd="0" presId="urn:microsoft.com/office/officeart/2005/8/layout/hList3"/>
    <dgm:cxn modelId="{4C3391FE-E296-4887-958A-71D55D2585C8}" srcId="{EB7F7A4D-C184-4856-AD56-CA1C981ACEA1}" destId="{881BDF84-9D41-4C3C-9982-B83DF38C0208}" srcOrd="6" destOrd="0" parTransId="{9C5F055F-A0D3-4BFA-B6A9-D2A1014DB9A5}" sibTransId="{B34CE911-16DC-455F-A8CE-DEA0EE498F31}"/>
    <dgm:cxn modelId="{E5D02BAF-AF95-4D43-8DBF-73343B41058B}" type="presOf" srcId="{EB7F7A4D-C184-4856-AD56-CA1C981ACEA1}" destId="{A62B9F2B-6910-4233-906E-6587D4D60EDA}" srcOrd="0" destOrd="0" presId="urn:microsoft.com/office/officeart/2005/8/layout/hList3"/>
    <dgm:cxn modelId="{C7EA6175-E281-4EE0-9E23-4CF3F4EEF409}" type="presOf" srcId="{BFD45ADC-2EC6-4886-A8E5-41BC9C70A4CA}" destId="{42CA7F06-EDCA-4D6A-A05A-FE2F9A0DC011}" srcOrd="0" destOrd="0" presId="urn:microsoft.com/office/officeart/2005/8/layout/hList3"/>
    <dgm:cxn modelId="{2B5BF082-079F-4EEF-8FD2-D19E84AC137F}" type="presParOf" srcId="{C0741D75-9F68-484E-AA66-F7CD562706BB}" destId="{A62B9F2B-6910-4233-906E-6587D4D60EDA}" srcOrd="0" destOrd="0" presId="urn:microsoft.com/office/officeart/2005/8/layout/hList3"/>
    <dgm:cxn modelId="{2E03228D-D309-4A24-BF41-904ECE902148}" type="presParOf" srcId="{C0741D75-9F68-484E-AA66-F7CD562706BB}" destId="{D6B77CAB-5398-46A6-9732-2D17B871D70B}" srcOrd="1" destOrd="0" presId="urn:microsoft.com/office/officeart/2005/8/layout/hList3"/>
    <dgm:cxn modelId="{453B3FFB-801A-49ED-AFA6-AB313746DAE7}" type="presParOf" srcId="{D6B77CAB-5398-46A6-9732-2D17B871D70B}" destId="{B5387EBE-43D0-47F5-AF15-1E6F82726C13}" srcOrd="0" destOrd="0" presId="urn:microsoft.com/office/officeart/2005/8/layout/hList3"/>
    <dgm:cxn modelId="{15C46887-D39E-4C47-8664-37CB41C80546}" type="presParOf" srcId="{D6B77CAB-5398-46A6-9732-2D17B871D70B}" destId="{42CA7F06-EDCA-4D6A-A05A-FE2F9A0DC011}" srcOrd="1" destOrd="0" presId="urn:microsoft.com/office/officeart/2005/8/layout/hList3"/>
    <dgm:cxn modelId="{2B2C0EC0-27F2-4D95-8DF0-FFCCBB3331A4}" type="presParOf" srcId="{D6B77CAB-5398-46A6-9732-2D17B871D70B}" destId="{7E361F22-7C4A-43A5-8255-C65F4B3AE0CA}" srcOrd="2" destOrd="0" presId="urn:microsoft.com/office/officeart/2005/8/layout/hList3"/>
    <dgm:cxn modelId="{11540615-FE9A-4E74-ABFD-E880346B9755}" type="presParOf" srcId="{D6B77CAB-5398-46A6-9732-2D17B871D70B}" destId="{CE6CB0ED-5424-456E-852D-91A3413EA371}" srcOrd="3" destOrd="0" presId="urn:microsoft.com/office/officeart/2005/8/layout/hList3"/>
    <dgm:cxn modelId="{56DC0397-440C-4F40-9530-10ECF42E67BF}" type="presParOf" srcId="{D6B77CAB-5398-46A6-9732-2D17B871D70B}" destId="{48557FCA-0D80-4A43-A02A-9786BE1EE53E}" srcOrd="4" destOrd="0" presId="urn:microsoft.com/office/officeart/2005/8/layout/hList3"/>
    <dgm:cxn modelId="{5CB33D48-57E5-4EBB-9046-5080E5DF055C}" type="presParOf" srcId="{D6B77CAB-5398-46A6-9732-2D17B871D70B}" destId="{A2EB1F54-D8C8-442E-86A4-805DFD53CBAB}" srcOrd="5" destOrd="0" presId="urn:microsoft.com/office/officeart/2005/8/layout/hList3"/>
    <dgm:cxn modelId="{3951E489-1701-469D-8F84-1FC1CB772C9D}" type="presParOf" srcId="{D6B77CAB-5398-46A6-9732-2D17B871D70B}" destId="{B060942D-E274-4BFC-BED4-2F3653DE7CE9}" srcOrd="6" destOrd="0" presId="urn:microsoft.com/office/officeart/2005/8/layout/hList3"/>
    <dgm:cxn modelId="{FE5FB3D7-10D6-49BB-A0B4-AFEB9D03D139}" type="presParOf" srcId="{C0741D75-9F68-484E-AA66-F7CD562706BB}" destId="{15432362-7136-4D30-89E7-18345AFA75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DA4C66-97E7-4D4B-AE59-9DAFF32477F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8B0FCCF-156F-4FC1-8BC2-38B8E5BC43B7}">
      <dgm:prSet phldrT="[Text]"/>
      <dgm:spPr/>
      <dgm:t>
        <a:bodyPr/>
        <a:lstStyle/>
        <a:p>
          <a:r>
            <a:rPr lang="en-US" u="sng" dirty="0">
              <a:latin typeface="Calibri" panose="020F0502020204030204" pitchFamily="34" charset="0"/>
            </a:rPr>
            <a:t>Tangible</a:t>
          </a:r>
          <a:r>
            <a:rPr lang="en-US" dirty="0">
              <a:latin typeface="Calibri" panose="020F0502020204030204" pitchFamily="34" charset="0"/>
            </a:rPr>
            <a:t> career and business benefits.</a:t>
          </a:r>
        </a:p>
      </dgm:t>
    </dgm:pt>
    <dgm:pt modelId="{F0F2BF01-861E-46CB-9A8D-605C0845D90D}" type="parTrans" cxnId="{072A922A-7546-4A08-94CE-C46950D6B812}">
      <dgm:prSet/>
      <dgm:spPr/>
      <dgm:t>
        <a:bodyPr/>
        <a:lstStyle/>
        <a:p>
          <a:endParaRPr lang="en-US"/>
        </a:p>
      </dgm:t>
    </dgm:pt>
    <dgm:pt modelId="{1A78E5B7-7A89-4889-9494-98D907C0BD9F}" type="sibTrans" cxnId="{072A922A-7546-4A08-94CE-C46950D6B812}">
      <dgm:prSet/>
      <dgm:spPr/>
      <dgm:t>
        <a:bodyPr/>
        <a:lstStyle/>
        <a:p>
          <a:endParaRPr lang="en-US"/>
        </a:p>
      </dgm:t>
    </dgm:pt>
    <dgm:pt modelId="{D7E4E8B0-1DFD-4A7E-A797-9DB05E724909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Numerous </a:t>
          </a:r>
          <a:r>
            <a:rPr lang="en-US" u="sng" dirty="0">
              <a:latin typeface="Calibri" panose="020F0502020204030204" pitchFamily="34" charset="0"/>
            </a:rPr>
            <a:t>intangible</a:t>
          </a:r>
          <a:r>
            <a:rPr lang="en-US" dirty="0">
              <a:latin typeface="Calibri" panose="020F0502020204030204" pitchFamily="34" charset="0"/>
            </a:rPr>
            <a:t> benefits</a:t>
          </a:r>
        </a:p>
      </dgm:t>
    </dgm:pt>
    <dgm:pt modelId="{0BB9D0D6-9980-4EE5-A076-5B3772AB9923}" type="parTrans" cxnId="{0EF64A04-3685-4E10-A8AE-05266AA0B946}">
      <dgm:prSet/>
      <dgm:spPr/>
      <dgm:t>
        <a:bodyPr/>
        <a:lstStyle/>
        <a:p>
          <a:endParaRPr lang="en-US"/>
        </a:p>
      </dgm:t>
    </dgm:pt>
    <dgm:pt modelId="{8D92720E-DD57-4113-BCBB-D276EA1B5347}" type="sibTrans" cxnId="{0EF64A04-3685-4E10-A8AE-05266AA0B946}">
      <dgm:prSet/>
      <dgm:spPr/>
      <dgm:t>
        <a:bodyPr/>
        <a:lstStyle/>
        <a:p>
          <a:endParaRPr lang="en-US"/>
        </a:p>
      </dgm:t>
    </dgm:pt>
    <dgm:pt modelId="{F7D2F52C-9E1B-4395-B2D7-66FDD44A59FD}" type="pres">
      <dgm:prSet presAssocID="{06DA4C66-97E7-4D4B-AE59-9DAFF32477F6}" presName="linear" presStyleCnt="0">
        <dgm:presLayoutVars>
          <dgm:dir/>
          <dgm:animLvl val="lvl"/>
          <dgm:resizeHandles val="exact"/>
        </dgm:presLayoutVars>
      </dgm:prSet>
      <dgm:spPr/>
    </dgm:pt>
    <dgm:pt modelId="{E3CF50C7-72C8-4944-86E5-A4321DE3B00B}" type="pres">
      <dgm:prSet presAssocID="{98B0FCCF-156F-4FC1-8BC2-38B8E5BC43B7}" presName="parentLin" presStyleCnt="0"/>
      <dgm:spPr/>
    </dgm:pt>
    <dgm:pt modelId="{7316A999-9033-41C4-98C8-7D7C2E9CD28B}" type="pres">
      <dgm:prSet presAssocID="{98B0FCCF-156F-4FC1-8BC2-38B8E5BC43B7}" presName="parentLeftMargin" presStyleLbl="node1" presStyleIdx="0" presStyleCnt="2"/>
      <dgm:spPr/>
    </dgm:pt>
    <dgm:pt modelId="{105C9209-1C30-4907-91DB-2F6C137757AC}" type="pres">
      <dgm:prSet presAssocID="{98B0FCCF-156F-4FC1-8BC2-38B8E5BC43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CEFF237-127A-4156-9351-F893AC68E7C2}" type="pres">
      <dgm:prSet presAssocID="{98B0FCCF-156F-4FC1-8BC2-38B8E5BC43B7}" presName="negativeSpace" presStyleCnt="0"/>
      <dgm:spPr/>
    </dgm:pt>
    <dgm:pt modelId="{4DE08E9B-440A-4FFE-8C44-4404001FD481}" type="pres">
      <dgm:prSet presAssocID="{98B0FCCF-156F-4FC1-8BC2-38B8E5BC43B7}" presName="childText" presStyleLbl="conFgAcc1" presStyleIdx="0" presStyleCnt="2">
        <dgm:presLayoutVars>
          <dgm:bulletEnabled val="1"/>
        </dgm:presLayoutVars>
      </dgm:prSet>
      <dgm:spPr/>
    </dgm:pt>
    <dgm:pt modelId="{0E9ADE12-3081-4714-95E3-C5CA9C07CB39}" type="pres">
      <dgm:prSet presAssocID="{1A78E5B7-7A89-4889-9494-98D907C0BD9F}" presName="spaceBetweenRectangles" presStyleCnt="0"/>
      <dgm:spPr/>
    </dgm:pt>
    <dgm:pt modelId="{2E318954-FAE7-4476-A226-363856989C64}" type="pres">
      <dgm:prSet presAssocID="{D7E4E8B0-1DFD-4A7E-A797-9DB05E724909}" presName="parentLin" presStyleCnt="0"/>
      <dgm:spPr/>
    </dgm:pt>
    <dgm:pt modelId="{AF86DE88-C914-46F5-9D30-A1D6B1BBA0CD}" type="pres">
      <dgm:prSet presAssocID="{D7E4E8B0-1DFD-4A7E-A797-9DB05E724909}" presName="parentLeftMargin" presStyleLbl="node1" presStyleIdx="0" presStyleCnt="2"/>
      <dgm:spPr/>
    </dgm:pt>
    <dgm:pt modelId="{790BCFD2-4485-40BF-A2F8-3673EDCED03A}" type="pres">
      <dgm:prSet presAssocID="{D7E4E8B0-1DFD-4A7E-A797-9DB05E72490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8404593-B0B4-414D-9DEF-15B53910C970}" type="pres">
      <dgm:prSet presAssocID="{D7E4E8B0-1DFD-4A7E-A797-9DB05E724909}" presName="negativeSpace" presStyleCnt="0"/>
      <dgm:spPr/>
    </dgm:pt>
    <dgm:pt modelId="{8D4C8D15-A546-458D-A0F0-81B8793426A0}" type="pres">
      <dgm:prSet presAssocID="{D7E4E8B0-1DFD-4A7E-A797-9DB05E72490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EF64A04-3685-4E10-A8AE-05266AA0B946}" srcId="{06DA4C66-97E7-4D4B-AE59-9DAFF32477F6}" destId="{D7E4E8B0-1DFD-4A7E-A797-9DB05E724909}" srcOrd="1" destOrd="0" parTransId="{0BB9D0D6-9980-4EE5-A076-5B3772AB9923}" sibTransId="{8D92720E-DD57-4113-BCBB-D276EA1B5347}"/>
    <dgm:cxn modelId="{627BFFBD-B336-4CC7-8E30-3BD3BF2422EF}" type="presOf" srcId="{98B0FCCF-156F-4FC1-8BC2-38B8E5BC43B7}" destId="{105C9209-1C30-4907-91DB-2F6C137757AC}" srcOrd="1" destOrd="0" presId="urn:microsoft.com/office/officeart/2005/8/layout/list1"/>
    <dgm:cxn modelId="{589FC8AC-6E1A-4A8C-9A4D-84A5773861BE}" type="presOf" srcId="{98B0FCCF-156F-4FC1-8BC2-38B8E5BC43B7}" destId="{7316A999-9033-41C4-98C8-7D7C2E9CD28B}" srcOrd="0" destOrd="0" presId="urn:microsoft.com/office/officeart/2005/8/layout/list1"/>
    <dgm:cxn modelId="{072A922A-7546-4A08-94CE-C46950D6B812}" srcId="{06DA4C66-97E7-4D4B-AE59-9DAFF32477F6}" destId="{98B0FCCF-156F-4FC1-8BC2-38B8E5BC43B7}" srcOrd="0" destOrd="0" parTransId="{F0F2BF01-861E-46CB-9A8D-605C0845D90D}" sibTransId="{1A78E5B7-7A89-4889-9494-98D907C0BD9F}"/>
    <dgm:cxn modelId="{38CF92F5-597F-43A0-9478-32D2840E87DA}" type="presOf" srcId="{D7E4E8B0-1DFD-4A7E-A797-9DB05E724909}" destId="{790BCFD2-4485-40BF-A2F8-3673EDCED03A}" srcOrd="1" destOrd="0" presId="urn:microsoft.com/office/officeart/2005/8/layout/list1"/>
    <dgm:cxn modelId="{F2160FB7-57AF-4893-8303-1F08ADC68C56}" type="presOf" srcId="{D7E4E8B0-1DFD-4A7E-A797-9DB05E724909}" destId="{AF86DE88-C914-46F5-9D30-A1D6B1BBA0CD}" srcOrd="0" destOrd="0" presId="urn:microsoft.com/office/officeart/2005/8/layout/list1"/>
    <dgm:cxn modelId="{7A8D623D-B645-42A3-8DE6-B75941865186}" type="presOf" srcId="{06DA4C66-97E7-4D4B-AE59-9DAFF32477F6}" destId="{F7D2F52C-9E1B-4395-B2D7-66FDD44A59FD}" srcOrd="0" destOrd="0" presId="urn:microsoft.com/office/officeart/2005/8/layout/list1"/>
    <dgm:cxn modelId="{B3E28320-C91C-4897-947E-F9A72B809C6F}" type="presParOf" srcId="{F7D2F52C-9E1B-4395-B2D7-66FDD44A59FD}" destId="{E3CF50C7-72C8-4944-86E5-A4321DE3B00B}" srcOrd="0" destOrd="0" presId="urn:microsoft.com/office/officeart/2005/8/layout/list1"/>
    <dgm:cxn modelId="{49D5C59F-7909-4829-BCCB-3A0072972054}" type="presParOf" srcId="{E3CF50C7-72C8-4944-86E5-A4321DE3B00B}" destId="{7316A999-9033-41C4-98C8-7D7C2E9CD28B}" srcOrd="0" destOrd="0" presId="urn:microsoft.com/office/officeart/2005/8/layout/list1"/>
    <dgm:cxn modelId="{A456E239-078B-41AD-A0EE-B3E106878555}" type="presParOf" srcId="{E3CF50C7-72C8-4944-86E5-A4321DE3B00B}" destId="{105C9209-1C30-4907-91DB-2F6C137757AC}" srcOrd="1" destOrd="0" presId="urn:microsoft.com/office/officeart/2005/8/layout/list1"/>
    <dgm:cxn modelId="{E34EEF70-D174-423F-A7AA-2B164025418C}" type="presParOf" srcId="{F7D2F52C-9E1B-4395-B2D7-66FDD44A59FD}" destId="{6CEFF237-127A-4156-9351-F893AC68E7C2}" srcOrd="1" destOrd="0" presId="urn:microsoft.com/office/officeart/2005/8/layout/list1"/>
    <dgm:cxn modelId="{E9CB5897-40D6-4271-9138-21BD4077E5C9}" type="presParOf" srcId="{F7D2F52C-9E1B-4395-B2D7-66FDD44A59FD}" destId="{4DE08E9B-440A-4FFE-8C44-4404001FD481}" srcOrd="2" destOrd="0" presId="urn:microsoft.com/office/officeart/2005/8/layout/list1"/>
    <dgm:cxn modelId="{566739F0-14A4-4640-A2EF-132D6B3D1064}" type="presParOf" srcId="{F7D2F52C-9E1B-4395-B2D7-66FDD44A59FD}" destId="{0E9ADE12-3081-4714-95E3-C5CA9C07CB39}" srcOrd="3" destOrd="0" presId="urn:microsoft.com/office/officeart/2005/8/layout/list1"/>
    <dgm:cxn modelId="{3488611B-5548-404D-898A-7864F6A20E9F}" type="presParOf" srcId="{F7D2F52C-9E1B-4395-B2D7-66FDD44A59FD}" destId="{2E318954-FAE7-4476-A226-363856989C64}" srcOrd="4" destOrd="0" presId="urn:microsoft.com/office/officeart/2005/8/layout/list1"/>
    <dgm:cxn modelId="{2B886211-60EA-4CDB-BE18-8674F0A8ED97}" type="presParOf" srcId="{2E318954-FAE7-4476-A226-363856989C64}" destId="{AF86DE88-C914-46F5-9D30-A1D6B1BBA0CD}" srcOrd="0" destOrd="0" presId="urn:microsoft.com/office/officeart/2005/8/layout/list1"/>
    <dgm:cxn modelId="{08CA5A2B-979E-4CF1-82D6-9582B406316D}" type="presParOf" srcId="{2E318954-FAE7-4476-A226-363856989C64}" destId="{790BCFD2-4485-40BF-A2F8-3673EDCED03A}" srcOrd="1" destOrd="0" presId="urn:microsoft.com/office/officeart/2005/8/layout/list1"/>
    <dgm:cxn modelId="{A89A6D82-6F0C-4986-BCBB-0D48644B8091}" type="presParOf" srcId="{F7D2F52C-9E1B-4395-B2D7-66FDD44A59FD}" destId="{F8404593-B0B4-414D-9DEF-15B53910C970}" srcOrd="5" destOrd="0" presId="urn:microsoft.com/office/officeart/2005/8/layout/list1"/>
    <dgm:cxn modelId="{9683CBB7-B66F-4599-9B8A-893C7C03D1C5}" type="presParOf" srcId="{F7D2F52C-9E1B-4395-B2D7-66FDD44A59FD}" destId="{8D4C8D15-A546-458D-A0F0-81B8793426A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E08AC1-65BB-4583-B6A8-04056C4CA162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1B8AB0-4193-4F6D-BA3A-5C441594D7A5}">
      <dgm:prSet/>
      <dgm:spPr/>
      <dgm:t>
        <a:bodyPr/>
        <a:lstStyle/>
        <a:p>
          <a:pPr rtl="0" eaLnBrk="1" latinLnBrk="0" hangingPunct="1">
            <a:buClr>
              <a:schemeClr val="accent1"/>
            </a:buClr>
            <a:buSzPct val="160000"/>
            <a:buFont typeface="Arial" panose="020B0604020202020204" pitchFamily="34" charset="0"/>
            <a:buChar char="•"/>
          </a:pPr>
          <a:r>
            <a:rPr lang="en-US" baseline="0" dirty="0">
              <a:latin typeface="Calibri" panose="020F0502020204030204" pitchFamily="34" charset="0"/>
            </a:rPr>
            <a:t>The data demonstrated a very positive overall </a:t>
          </a:r>
          <a:r>
            <a:rPr lang="en-US" baseline="0" dirty="0">
              <a:solidFill>
                <a:srgbClr val="FFFF00"/>
              </a:solidFill>
              <a:latin typeface="Calibri" panose="020F0502020204030204" pitchFamily="34" charset="0"/>
            </a:rPr>
            <a:t>ROI of 246% </a:t>
          </a:r>
          <a:r>
            <a:rPr lang="en-US" baseline="0" dirty="0">
              <a:latin typeface="Calibri" panose="020F0502020204030204" pitchFamily="34" charset="0"/>
            </a:rPr>
            <a:t>for the experience as a volunteer leader, </a:t>
          </a:r>
          <a:endParaRPr lang="en-US" dirty="0">
            <a:latin typeface="Calibri" panose="020F0502020204030204" pitchFamily="34" charset="0"/>
          </a:endParaRPr>
        </a:p>
      </dgm:t>
    </dgm:pt>
    <dgm:pt modelId="{E0EBAEE8-AE97-4DDC-B00F-9918B4CDA75A}" type="parTrans" cxnId="{DC22D545-6D59-400A-A875-1021002D8B0E}">
      <dgm:prSet/>
      <dgm:spPr/>
      <dgm:t>
        <a:bodyPr/>
        <a:lstStyle/>
        <a:p>
          <a:endParaRPr lang="en-US"/>
        </a:p>
      </dgm:t>
    </dgm:pt>
    <dgm:pt modelId="{AEEDE8F2-A93F-4F0E-A2F0-A18B8B30A731}" type="sibTrans" cxnId="{DC22D545-6D59-400A-A875-1021002D8B0E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4CD9FF52-9A7E-41ED-9137-666F49525805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For every $1 invested in time and money as a volunteer leader, there was a </a:t>
          </a:r>
          <a:r>
            <a:rPr lang="en-US" baseline="0" dirty="0">
              <a:solidFill>
                <a:srgbClr val="FFFF00"/>
              </a:solidFill>
              <a:latin typeface="Calibri" panose="020F0502020204030204" pitchFamily="34" charset="0"/>
            </a:rPr>
            <a:t>return of $2.46</a:t>
          </a:r>
          <a:r>
            <a:rPr lang="en-US" baseline="0" dirty="0">
              <a:latin typeface="Calibri" panose="020F0502020204030204" pitchFamily="34" charset="0"/>
            </a:rPr>
            <a:t> in net benefits, after costs are covered. </a:t>
          </a:r>
          <a:endParaRPr lang="en-US" dirty="0">
            <a:latin typeface="Calibri" panose="020F0502020204030204" pitchFamily="34" charset="0"/>
          </a:endParaRPr>
        </a:p>
      </dgm:t>
    </dgm:pt>
    <dgm:pt modelId="{C80A7719-412C-4981-88E6-071F9BCAED95}" type="parTrans" cxnId="{B883F7D1-36C8-449B-B533-FD0070552835}">
      <dgm:prSet/>
      <dgm:spPr/>
      <dgm:t>
        <a:bodyPr/>
        <a:lstStyle/>
        <a:p>
          <a:endParaRPr lang="en-US"/>
        </a:p>
      </dgm:t>
    </dgm:pt>
    <dgm:pt modelId="{BF0F0256-0D0C-4E99-84C1-D5AC96BF8CB5}" type="sibTrans" cxnId="{B883F7D1-36C8-449B-B533-FD007055283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5EC6B2E-3714-48EF-9C14-93F9D1B69D46}">
      <dgm:prSet/>
      <dgm:spPr/>
      <dgm:t>
        <a:bodyPr/>
        <a:lstStyle/>
        <a:p>
          <a:pPr rtl="0" eaLnBrk="1" latinLnBrk="0" hangingPunct="1"/>
          <a:r>
            <a:rPr lang="en-US" baseline="0" dirty="0">
              <a:latin typeface="Calibri" panose="020F0502020204030204" pitchFamily="34" charset="0"/>
            </a:rPr>
            <a:t>The </a:t>
          </a:r>
          <a:r>
            <a:rPr lang="en-US" baseline="0" dirty="0">
              <a:solidFill>
                <a:srgbClr val="FFFF00"/>
              </a:solidFill>
              <a:latin typeface="Calibri" panose="020F0502020204030204" pitchFamily="34" charset="0"/>
            </a:rPr>
            <a:t>BCR is 1:3.46</a:t>
          </a:r>
          <a:r>
            <a:rPr lang="en-US" baseline="0" dirty="0">
              <a:latin typeface="Calibri" panose="020F0502020204030204" pitchFamily="34" charset="0"/>
            </a:rPr>
            <a:t> which means that for every $1 invested, $3.46 was returned.  </a:t>
          </a:r>
          <a:endParaRPr lang="en-US" dirty="0">
            <a:latin typeface="Calibri" panose="020F0502020204030204" pitchFamily="34" charset="0"/>
          </a:endParaRPr>
        </a:p>
      </dgm:t>
    </dgm:pt>
    <dgm:pt modelId="{D9C3DFB9-E4BB-4F17-9775-0F53A7E9DA4D}" type="parTrans" cxnId="{D4AA01F4-5A10-44A7-BAC2-5874F46BDE23}">
      <dgm:prSet/>
      <dgm:spPr/>
      <dgm:t>
        <a:bodyPr/>
        <a:lstStyle/>
        <a:p>
          <a:endParaRPr lang="en-US"/>
        </a:p>
      </dgm:t>
    </dgm:pt>
    <dgm:pt modelId="{CA322921-1C70-485C-9637-C61F5ABACC1A}" type="sibTrans" cxnId="{D4AA01F4-5A10-44A7-BAC2-5874F46BDE23}">
      <dgm:prSet/>
      <dgm:spPr/>
      <dgm:t>
        <a:bodyPr/>
        <a:lstStyle/>
        <a:p>
          <a:endParaRPr lang="en-US"/>
        </a:p>
      </dgm:t>
    </dgm:pt>
    <dgm:pt modelId="{70A306BD-D125-47FB-BBEF-10E9E004994B}" type="pres">
      <dgm:prSet presAssocID="{9DE08AC1-65BB-4583-B6A8-04056C4CA162}" presName="Name0" presStyleCnt="0">
        <dgm:presLayoutVars>
          <dgm:dir/>
          <dgm:resizeHandles val="exact"/>
        </dgm:presLayoutVars>
      </dgm:prSet>
      <dgm:spPr/>
    </dgm:pt>
    <dgm:pt modelId="{B3EE03B5-DCC9-49E3-84F4-B7CC20CB23FC}" type="pres">
      <dgm:prSet presAssocID="{061B8AB0-4193-4F6D-BA3A-5C441594D7A5}" presName="composite" presStyleCnt="0"/>
      <dgm:spPr/>
    </dgm:pt>
    <dgm:pt modelId="{8422EF0E-872D-45E5-8E41-D4AC8B4D7A96}" type="pres">
      <dgm:prSet presAssocID="{061B8AB0-4193-4F6D-BA3A-5C441594D7A5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A6D4BC7-CB10-485F-9C2D-FB99A08BD52B}" type="pres">
      <dgm:prSet presAssocID="{061B8AB0-4193-4F6D-BA3A-5C441594D7A5}" presName="txNode" presStyleLbl="node1" presStyleIdx="0" presStyleCnt="3" custLinFactNeighborX="-726">
        <dgm:presLayoutVars>
          <dgm:bulletEnabled val="1"/>
        </dgm:presLayoutVars>
      </dgm:prSet>
      <dgm:spPr/>
    </dgm:pt>
    <dgm:pt modelId="{BE92AB12-DB7C-413B-93C7-D6D036E326B7}" type="pres">
      <dgm:prSet presAssocID="{AEEDE8F2-A93F-4F0E-A2F0-A18B8B30A731}" presName="sibTrans" presStyleLbl="sibTrans2D1" presStyleIdx="0" presStyleCnt="2"/>
      <dgm:spPr/>
    </dgm:pt>
    <dgm:pt modelId="{042E12C4-EA75-42C4-BABE-4F1247E534BD}" type="pres">
      <dgm:prSet presAssocID="{AEEDE8F2-A93F-4F0E-A2F0-A18B8B30A731}" presName="connTx" presStyleLbl="sibTrans2D1" presStyleIdx="0" presStyleCnt="2"/>
      <dgm:spPr/>
    </dgm:pt>
    <dgm:pt modelId="{FEEF1C24-873D-4943-A5A7-FFD0CEAEA5C2}" type="pres">
      <dgm:prSet presAssocID="{4CD9FF52-9A7E-41ED-9137-666F49525805}" presName="composite" presStyleCnt="0"/>
      <dgm:spPr/>
    </dgm:pt>
    <dgm:pt modelId="{5F23C13B-7ED8-493E-9521-B6BCE6DE8310}" type="pres">
      <dgm:prSet presAssocID="{4CD9FF52-9A7E-41ED-9137-666F49525805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2B3634F-3B3E-4B70-A987-46B046BD55AB}" type="pres">
      <dgm:prSet presAssocID="{4CD9FF52-9A7E-41ED-9137-666F49525805}" presName="txNode" presStyleLbl="node1" presStyleIdx="1" presStyleCnt="3">
        <dgm:presLayoutVars>
          <dgm:bulletEnabled val="1"/>
        </dgm:presLayoutVars>
      </dgm:prSet>
      <dgm:spPr/>
    </dgm:pt>
    <dgm:pt modelId="{EFDA31B5-C29D-406D-A17F-06FDE27A719A}" type="pres">
      <dgm:prSet presAssocID="{BF0F0256-0D0C-4E99-84C1-D5AC96BF8CB5}" presName="sibTrans" presStyleLbl="sibTrans2D1" presStyleIdx="1" presStyleCnt="2"/>
      <dgm:spPr/>
    </dgm:pt>
    <dgm:pt modelId="{32372C78-8FE3-485B-9DDD-6A1F26565157}" type="pres">
      <dgm:prSet presAssocID="{BF0F0256-0D0C-4E99-84C1-D5AC96BF8CB5}" presName="connTx" presStyleLbl="sibTrans2D1" presStyleIdx="1" presStyleCnt="2"/>
      <dgm:spPr/>
    </dgm:pt>
    <dgm:pt modelId="{BB755E76-2854-4CD6-A5EE-12482F95464E}" type="pres">
      <dgm:prSet presAssocID="{45EC6B2E-3714-48EF-9C14-93F9D1B69D46}" presName="composite" presStyleCnt="0"/>
      <dgm:spPr/>
    </dgm:pt>
    <dgm:pt modelId="{5B53A61A-023D-4F3D-B504-B0DBFF752FEF}" type="pres">
      <dgm:prSet presAssocID="{45EC6B2E-3714-48EF-9C14-93F9D1B69D46}" presName="imagSh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316545B-2E3E-4773-8EE2-6319263D2C70}" type="pres">
      <dgm:prSet presAssocID="{45EC6B2E-3714-48EF-9C14-93F9D1B69D46}" presName="txNode" presStyleLbl="node1" presStyleIdx="2" presStyleCnt="3">
        <dgm:presLayoutVars>
          <dgm:bulletEnabled val="1"/>
        </dgm:presLayoutVars>
      </dgm:prSet>
      <dgm:spPr/>
    </dgm:pt>
  </dgm:ptLst>
  <dgm:cxnLst>
    <dgm:cxn modelId="{D4AA01F4-5A10-44A7-BAC2-5874F46BDE23}" srcId="{9DE08AC1-65BB-4583-B6A8-04056C4CA162}" destId="{45EC6B2E-3714-48EF-9C14-93F9D1B69D46}" srcOrd="2" destOrd="0" parTransId="{D9C3DFB9-E4BB-4F17-9775-0F53A7E9DA4D}" sibTransId="{CA322921-1C70-485C-9637-C61F5ABACC1A}"/>
    <dgm:cxn modelId="{BF076A79-4DDF-453B-8C8E-CA4AD875B847}" type="presOf" srcId="{061B8AB0-4193-4F6D-BA3A-5C441594D7A5}" destId="{9A6D4BC7-CB10-485F-9C2D-FB99A08BD52B}" srcOrd="0" destOrd="0" presId="urn:microsoft.com/office/officeart/2005/8/layout/hProcess10"/>
    <dgm:cxn modelId="{FBCE34D6-F09A-4BA8-818D-7EA28519CE3F}" type="presOf" srcId="{AEEDE8F2-A93F-4F0E-A2F0-A18B8B30A731}" destId="{BE92AB12-DB7C-413B-93C7-D6D036E326B7}" srcOrd="0" destOrd="0" presId="urn:microsoft.com/office/officeart/2005/8/layout/hProcess10"/>
    <dgm:cxn modelId="{FB7EEE0A-2EDB-4135-883E-14018BFAF1DD}" type="presOf" srcId="{BF0F0256-0D0C-4E99-84C1-D5AC96BF8CB5}" destId="{32372C78-8FE3-485B-9DDD-6A1F26565157}" srcOrd="1" destOrd="0" presId="urn:microsoft.com/office/officeart/2005/8/layout/hProcess10"/>
    <dgm:cxn modelId="{D83D4F93-61E0-4826-B4A8-2E96AA958AE9}" type="presOf" srcId="{4CD9FF52-9A7E-41ED-9137-666F49525805}" destId="{82B3634F-3B3E-4B70-A987-46B046BD55AB}" srcOrd="0" destOrd="0" presId="urn:microsoft.com/office/officeart/2005/8/layout/hProcess10"/>
    <dgm:cxn modelId="{7E041914-C4FF-479B-8F9B-E4B1508BE59F}" type="presOf" srcId="{9DE08AC1-65BB-4583-B6A8-04056C4CA162}" destId="{70A306BD-D125-47FB-BBEF-10E9E004994B}" srcOrd="0" destOrd="0" presId="urn:microsoft.com/office/officeart/2005/8/layout/hProcess10"/>
    <dgm:cxn modelId="{0BC6D9D9-563B-4C4C-BD55-4ECCED19D59D}" type="presOf" srcId="{AEEDE8F2-A93F-4F0E-A2F0-A18B8B30A731}" destId="{042E12C4-EA75-42C4-BABE-4F1247E534BD}" srcOrd="1" destOrd="0" presId="urn:microsoft.com/office/officeart/2005/8/layout/hProcess10"/>
    <dgm:cxn modelId="{B883F7D1-36C8-449B-B533-FD0070552835}" srcId="{9DE08AC1-65BB-4583-B6A8-04056C4CA162}" destId="{4CD9FF52-9A7E-41ED-9137-666F49525805}" srcOrd="1" destOrd="0" parTransId="{C80A7719-412C-4981-88E6-071F9BCAED95}" sibTransId="{BF0F0256-0D0C-4E99-84C1-D5AC96BF8CB5}"/>
    <dgm:cxn modelId="{D00EBEF1-E0CD-4122-887F-3ABAA4EF1354}" type="presOf" srcId="{45EC6B2E-3714-48EF-9C14-93F9D1B69D46}" destId="{2316545B-2E3E-4773-8EE2-6319263D2C70}" srcOrd="0" destOrd="0" presId="urn:microsoft.com/office/officeart/2005/8/layout/hProcess10"/>
    <dgm:cxn modelId="{A4957A7C-2481-4768-891D-76AE2FB771A2}" type="presOf" srcId="{BF0F0256-0D0C-4E99-84C1-D5AC96BF8CB5}" destId="{EFDA31B5-C29D-406D-A17F-06FDE27A719A}" srcOrd="0" destOrd="0" presId="urn:microsoft.com/office/officeart/2005/8/layout/hProcess10"/>
    <dgm:cxn modelId="{DC22D545-6D59-400A-A875-1021002D8B0E}" srcId="{9DE08AC1-65BB-4583-B6A8-04056C4CA162}" destId="{061B8AB0-4193-4F6D-BA3A-5C441594D7A5}" srcOrd="0" destOrd="0" parTransId="{E0EBAEE8-AE97-4DDC-B00F-9918B4CDA75A}" sibTransId="{AEEDE8F2-A93F-4F0E-A2F0-A18B8B30A731}"/>
    <dgm:cxn modelId="{88F94D8D-21BF-48A4-AD28-688ADD3BB538}" type="presParOf" srcId="{70A306BD-D125-47FB-BBEF-10E9E004994B}" destId="{B3EE03B5-DCC9-49E3-84F4-B7CC20CB23FC}" srcOrd="0" destOrd="0" presId="urn:microsoft.com/office/officeart/2005/8/layout/hProcess10"/>
    <dgm:cxn modelId="{F511E56C-A66A-498E-9A7B-27C9C3EDBB26}" type="presParOf" srcId="{B3EE03B5-DCC9-49E3-84F4-B7CC20CB23FC}" destId="{8422EF0E-872D-45E5-8E41-D4AC8B4D7A96}" srcOrd="0" destOrd="0" presId="urn:microsoft.com/office/officeart/2005/8/layout/hProcess10"/>
    <dgm:cxn modelId="{3BB65A2F-58D0-4E3A-BDE6-A33F1257A816}" type="presParOf" srcId="{B3EE03B5-DCC9-49E3-84F4-B7CC20CB23FC}" destId="{9A6D4BC7-CB10-485F-9C2D-FB99A08BD52B}" srcOrd="1" destOrd="0" presId="urn:microsoft.com/office/officeart/2005/8/layout/hProcess10"/>
    <dgm:cxn modelId="{1B8F4942-C6BA-417C-BCC9-45A6A12DE94E}" type="presParOf" srcId="{70A306BD-D125-47FB-BBEF-10E9E004994B}" destId="{BE92AB12-DB7C-413B-93C7-D6D036E326B7}" srcOrd="1" destOrd="0" presId="urn:microsoft.com/office/officeart/2005/8/layout/hProcess10"/>
    <dgm:cxn modelId="{5620812B-9CA7-4277-83D2-7E9C9B88B8A4}" type="presParOf" srcId="{BE92AB12-DB7C-413B-93C7-D6D036E326B7}" destId="{042E12C4-EA75-42C4-BABE-4F1247E534BD}" srcOrd="0" destOrd="0" presId="urn:microsoft.com/office/officeart/2005/8/layout/hProcess10"/>
    <dgm:cxn modelId="{52701FCE-DC0F-4091-A49C-7F704B877807}" type="presParOf" srcId="{70A306BD-D125-47FB-BBEF-10E9E004994B}" destId="{FEEF1C24-873D-4943-A5A7-FFD0CEAEA5C2}" srcOrd="2" destOrd="0" presId="urn:microsoft.com/office/officeart/2005/8/layout/hProcess10"/>
    <dgm:cxn modelId="{EBC79C05-F224-44D1-9027-FCB5398E4E3C}" type="presParOf" srcId="{FEEF1C24-873D-4943-A5A7-FFD0CEAEA5C2}" destId="{5F23C13B-7ED8-493E-9521-B6BCE6DE8310}" srcOrd="0" destOrd="0" presId="urn:microsoft.com/office/officeart/2005/8/layout/hProcess10"/>
    <dgm:cxn modelId="{699B6BFC-3D9E-4160-BBA8-0FBE2F142AED}" type="presParOf" srcId="{FEEF1C24-873D-4943-A5A7-FFD0CEAEA5C2}" destId="{82B3634F-3B3E-4B70-A987-46B046BD55AB}" srcOrd="1" destOrd="0" presId="urn:microsoft.com/office/officeart/2005/8/layout/hProcess10"/>
    <dgm:cxn modelId="{7E6361A2-1EDA-4B5D-9A44-EFEE56F694E9}" type="presParOf" srcId="{70A306BD-D125-47FB-BBEF-10E9E004994B}" destId="{EFDA31B5-C29D-406D-A17F-06FDE27A719A}" srcOrd="3" destOrd="0" presId="urn:microsoft.com/office/officeart/2005/8/layout/hProcess10"/>
    <dgm:cxn modelId="{48193EC5-F7C7-4AE7-862D-08FE7E64492D}" type="presParOf" srcId="{EFDA31B5-C29D-406D-A17F-06FDE27A719A}" destId="{32372C78-8FE3-485B-9DDD-6A1F26565157}" srcOrd="0" destOrd="0" presId="urn:microsoft.com/office/officeart/2005/8/layout/hProcess10"/>
    <dgm:cxn modelId="{F3AA6DB4-B1BC-48A9-8FD5-74DE821DC169}" type="presParOf" srcId="{70A306BD-D125-47FB-BBEF-10E9E004994B}" destId="{BB755E76-2854-4CD6-A5EE-12482F95464E}" srcOrd="4" destOrd="0" presId="urn:microsoft.com/office/officeart/2005/8/layout/hProcess10"/>
    <dgm:cxn modelId="{A7C788AD-6987-4CC8-9AA9-3F58A5D35CF1}" type="presParOf" srcId="{BB755E76-2854-4CD6-A5EE-12482F95464E}" destId="{5B53A61A-023D-4F3D-B504-B0DBFF752FEF}" srcOrd="0" destOrd="0" presId="urn:microsoft.com/office/officeart/2005/8/layout/hProcess10"/>
    <dgm:cxn modelId="{18E5913A-3FB8-4E0C-BF72-B60BBFCB2C7B}" type="presParOf" srcId="{BB755E76-2854-4CD6-A5EE-12482F95464E}" destId="{2316545B-2E3E-4773-8EE2-6319263D2C7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89E50-E391-43B0-8954-834A3B05C87C}">
      <dsp:nvSpPr>
        <dsp:cNvPr id="0" name=""/>
        <dsp:cNvSpPr/>
      </dsp:nvSpPr>
      <dsp:spPr>
        <a:xfrm>
          <a:off x="0" y="14174"/>
          <a:ext cx="7304851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>
              <a:latin typeface="Calibri" panose="020F0502020204030204" pitchFamily="34" charset="0"/>
            </a:rPr>
            <a:t>The criteria for the </a:t>
          </a:r>
          <a:r>
            <a:rPr lang="en-US" sz="2500" b="1" kern="1200" baseline="0" dirty="0">
              <a:latin typeface="Calibri" panose="020F0502020204030204" pitchFamily="34" charset="0"/>
            </a:rPr>
            <a:t>purposive sample </a:t>
          </a:r>
          <a:r>
            <a:rPr lang="en-US" sz="2500" kern="1200" baseline="0" dirty="0">
              <a:latin typeface="Calibri" panose="020F0502020204030204" pitchFamily="34" charset="0"/>
            </a:rPr>
            <a:t>were as follows. </a:t>
          </a:r>
          <a:endParaRPr lang="en-US" sz="2500" kern="1200" dirty="0">
            <a:latin typeface="Calibri" panose="020F0502020204030204" pitchFamily="34" charset="0"/>
          </a:endParaRPr>
        </a:p>
      </dsp:txBody>
      <dsp:txXfrm>
        <a:off x="29271" y="43445"/>
        <a:ext cx="7246309" cy="541083"/>
      </dsp:txXfrm>
    </dsp:sp>
    <dsp:sp modelId="{541C509A-7796-4630-B4C1-8900447B485C}">
      <dsp:nvSpPr>
        <dsp:cNvPr id="0" name=""/>
        <dsp:cNvSpPr/>
      </dsp:nvSpPr>
      <dsp:spPr>
        <a:xfrm>
          <a:off x="0" y="685799"/>
          <a:ext cx="7304851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latin typeface="Calibri" panose="020F0502020204030204" pitchFamily="34" charset="0"/>
            </a:rPr>
            <a:t>Participants must have served:</a:t>
          </a:r>
          <a:endParaRPr lang="en-US" sz="2500" kern="1200" dirty="0">
            <a:latin typeface="Calibri" panose="020F0502020204030204" pitchFamily="34" charset="0"/>
          </a:endParaRPr>
        </a:p>
      </dsp:txBody>
      <dsp:txXfrm>
        <a:off x="29271" y="715070"/>
        <a:ext cx="7246309" cy="541083"/>
      </dsp:txXfrm>
    </dsp:sp>
    <dsp:sp modelId="{F3BD9283-C3AD-4AA9-A882-6B5CE1E00432}">
      <dsp:nvSpPr>
        <dsp:cNvPr id="0" name=""/>
        <dsp:cNvSpPr/>
      </dsp:nvSpPr>
      <dsp:spPr>
        <a:xfrm>
          <a:off x="0" y="1285424"/>
          <a:ext cx="7304851" cy="1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929" tIns="31750" rIns="177800" bIns="31750" numCol="1" spcCol="1270" anchor="t" anchorCtr="0">
          <a:noAutofit/>
        </a:bodyPr>
        <a:lstStyle/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 dirty="0">
              <a:latin typeface="Calibri" panose="020F0502020204030204" pitchFamily="34" charset="0"/>
            </a:rPr>
            <a:t>As a local chapter president for at least one year</a:t>
          </a:r>
          <a:endParaRPr lang="en-US" sz="2000" kern="1200" dirty="0">
            <a:latin typeface="Calibri" panose="020F0502020204030204" pitchFamily="34" charset="0"/>
          </a:endParaRPr>
        </a:p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 dirty="0">
              <a:latin typeface="Calibri" panose="020F0502020204030204" pitchFamily="34" charset="0"/>
            </a:rPr>
            <a:t>On the NAC between 2010 and 2015</a:t>
          </a:r>
          <a:endParaRPr lang="en-US" sz="2000" kern="1200" dirty="0">
            <a:latin typeface="Calibri" panose="020F0502020204030204" pitchFamily="34" charset="0"/>
          </a:endParaRPr>
        </a:p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 dirty="0">
              <a:latin typeface="Calibri" panose="020F0502020204030204" pitchFamily="34" charset="0"/>
            </a:rPr>
            <a:t>As a volunteer leader for a total of at least 5 years</a:t>
          </a:r>
          <a:endParaRPr lang="en-US" sz="2000" kern="1200" dirty="0">
            <a:latin typeface="Calibri" panose="020F0502020204030204" pitchFamily="34" charset="0"/>
          </a:endParaRPr>
        </a:p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 dirty="0">
              <a:latin typeface="Calibri" panose="020F0502020204030204" pitchFamily="34" charset="0"/>
            </a:rPr>
            <a:t>As a volunteer leader at both the local and national levels</a:t>
          </a:r>
          <a:endParaRPr lang="en-US" sz="2000" kern="1200" dirty="0">
            <a:latin typeface="Calibri" panose="020F0502020204030204" pitchFamily="34" charset="0"/>
          </a:endParaRPr>
        </a:p>
      </dsp:txBody>
      <dsp:txXfrm>
        <a:off x="0" y="1285424"/>
        <a:ext cx="7304851" cy="1371375"/>
      </dsp:txXfrm>
    </dsp:sp>
    <dsp:sp modelId="{8224D58F-F383-4AF3-A837-9CB8348507E7}">
      <dsp:nvSpPr>
        <dsp:cNvPr id="0" name=""/>
        <dsp:cNvSpPr/>
      </dsp:nvSpPr>
      <dsp:spPr>
        <a:xfrm>
          <a:off x="0" y="2656800"/>
          <a:ext cx="7304851" cy="599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latin typeface="Calibri" panose="020F0502020204030204" pitchFamily="34" charset="0"/>
            </a:rPr>
            <a:t>Participation</a:t>
          </a:r>
          <a:endParaRPr lang="en-US" sz="2500" kern="1200" dirty="0">
            <a:latin typeface="Calibri" panose="020F0502020204030204" pitchFamily="34" charset="0"/>
          </a:endParaRPr>
        </a:p>
      </dsp:txBody>
      <dsp:txXfrm>
        <a:off x="29271" y="2686071"/>
        <a:ext cx="7246309" cy="541083"/>
      </dsp:txXfrm>
    </dsp:sp>
    <dsp:sp modelId="{F1102A15-509E-45C6-A852-B938808B97D2}">
      <dsp:nvSpPr>
        <dsp:cNvPr id="0" name=""/>
        <dsp:cNvSpPr/>
      </dsp:nvSpPr>
      <dsp:spPr>
        <a:xfrm>
          <a:off x="0" y="3256425"/>
          <a:ext cx="7304851" cy="1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929" tIns="31750" rIns="177800" bIns="31750" numCol="1" spcCol="1270" anchor="t" anchorCtr="0">
          <a:noAutofit/>
        </a:bodyPr>
        <a:lstStyle/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 dirty="0">
              <a:latin typeface="Calibri" panose="020F0502020204030204" pitchFamily="34" charset="0"/>
            </a:rPr>
            <a:t>The total sample population was 43 volunteer leaders</a:t>
          </a:r>
          <a:endParaRPr lang="en-US" sz="2000" kern="1200" dirty="0">
            <a:latin typeface="Calibri" panose="020F0502020204030204" pitchFamily="34" charset="0"/>
          </a:endParaRPr>
        </a:p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 dirty="0">
              <a:latin typeface="Calibri" panose="020F0502020204030204" pitchFamily="34" charset="0"/>
            </a:rPr>
            <a:t>93% (40) individuals completed the online survey</a:t>
          </a:r>
          <a:endParaRPr lang="en-US" sz="2000" kern="1200" dirty="0">
            <a:latin typeface="Calibri" panose="020F0502020204030204" pitchFamily="34" charset="0"/>
          </a:endParaRPr>
        </a:p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 dirty="0">
              <a:latin typeface="Calibri" panose="020F0502020204030204" pitchFamily="34" charset="0"/>
            </a:rPr>
            <a:t>75% (30) of survey participants agreed to be interviewed</a:t>
          </a:r>
          <a:endParaRPr lang="en-US" sz="2000" kern="1200" dirty="0">
            <a:latin typeface="Calibri" panose="020F0502020204030204" pitchFamily="34" charset="0"/>
          </a:endParaRPr>
        </a:p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 dirty="0">
              <a:latin typeface="Calibri" panose="020F0502020204030204" pitchFamily="34" charset="0"/>
            </a:rPr>
            <a:t>63% (27) participants completed the interview</a:t>
          </a:r>
          <a:endParaRPr lang="en-US" sz="2000" kern="1200" dirty="0">
            <a:latin typeface="Calibri" panose="020F0502020204030204" pitchFamily="34" charset="0"/>
          </a:endParaRPr>
        </a:p>
      </dsp:txBody>
      <dsp:txXfrm>
        <a:off x="0" y="3256425"/>
        <a:ext cx="7304851" cy="13713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1FD12-C541-48E5-9DC8-E6BA6A3DBB8A}">
      <dsp:nvSpPr>
        <dsp:cNvPr id="0" name=""/>
        <dsp:cNvSpPr/>
      </dsp:nvSpPr>
      <dsp:spPr>
        <a:xfrm rot="10800000">
          <a:off x="2202380" y="411"/>
          <a:ext cx="7256576" cy="149838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746" tIns="76200" rIns="142240" bIns="76200" numCol="1" spcCol="1270" anchor="ctr" anchorCtr="0">
          <a:noAutofit/>
        </a:bodyPr>
        <a:lstStyle/>
        <a:p>
          <a:pPr marL="0" lvl="0" indent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latin typeface="Calibri" panose="020F0502020204030204" pitchFamily="34" charset="0"/>
            </a:rPr>
            <a:t>The most surprising theme that emerged from the semi-structured interviews was the fact that 15% (or 4) of the study participants no longer serve in the role as a volunteer leader.</a:t>
          </a:r>
          <a:r>
            <a:rPr lang="en-US" sz="2000" kern="1200" baseline="0" dirty="0"/>
            <a:t> </a:t>
          </a:r>
          <a:endParaRPr lang="en-US" sz="2000" kern="1200" dirty="0"/>
        </a:p>
      </dsp:txBody>
      <dsp:txXfrm rot="10800000">
        <a:off x="2576976" y="411"/>
        <a:ext cx="6881980" cy="1498384"/>
      </dsp:txXfrm>
    </dsp:sp>
    <dsp:sp modelId="{634CBBE5-7C83-4E67-9EDC-A98AB68409CD}">
      <dsp:nvSpPr>
        <dsp:cNvPr id="0" name=""/>
        <dsp:cNvSpPr/>
      </dsp:nvSpPr>
      <dsp:spPr>
        <a:xfrm>
          <a:off x="1453188" y="411"/>
          <a:ext cx="1498384" cy="14983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45E47-2C16-4D23-82BF-6D69EEC1915F}">
      <dsp:nvSpPr>
        <dsp:cNvPr id="0" name=""/>
        <dsp:cNvSpPr/>
      </dsp:nvSpPr>
      <dsp:spPr>
        <a:xfrm rot="10800000">
          <a:off x="2202380" y="1873392"/>
          <a:ext cx="7256576" cy="149838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746" tIns="76200" rIns="142240" bIns="76200" numCol="1" spcCol="1270" anchor="ctr" anchorCtr="0">
          <a:noAutofit/>
        </a:bodyPr>
        <a:lstStyle/>
        <a:p>
          <a:pPr marL="0" lvl="0" indent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Calibri" panose="020F0502020204030204" pitchFamily="34" charset="0"/>
            </a:rPr>
            <a:t>Yet, they continue to reap the benefits of having been a volunteer leader   The calculated ROI for this micro group of individuals came to 4201%.</a:t>
          </a:r>
          <a:endParaRPr lang="en-US" sz="2000" kern="1200" dirty="0">
            <a:latin typeface="Calibri" panose="020F0502020204030204" pitchFamily="34" charset="0"/>
          </a:endParaRPr>
        </a:p>
      </dsp:txBody>
      <dsp:txXfrm rot="10800000">
        <a:off x="2576976" y="1873392"/>
        <a:ext cx="6881980" cy="1498384"/>
      </dsp:txXfrm>
    </dsp:sp>
    <dsp:sp modelId="{7F87FD6A-5073-4A2E-AD38-9759034B3BDF}">
      <dsp:nvSpPr>
        <dsp:cNvPr id="0" name=""/>
        <dsp:cNvSpPr/>
      </dsp:nvSpPr>
      <dsp:spPr>
        <a:xfrm>
          <a:off x="1453188" y="1873392"/>
          <a:ext cx="1498384" cy="14983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74F7F-C222-4AE9-A1DA-C1713457B63A}">
      <dsp:nvSpPr>
        <dsp:cNvPr id="0" name=""/>
        <dsp:cNvSpPr/>
      </dsp:nvSpPr>
      <dsp:spPr>
        <a:xfrm>
          <a:off x="4909312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Satisfaction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Learning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Application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Impact</a:t>
          </a:r>
        </a:p>
      </dsp:txBody>
      <dsp:txXfrm>
        <a:off x="5750448" y="4156276"/>
        <a:ext cx="1797595" cy="1224300"/>
      </dsp:txXfrm>
    </dsp:sp>
    <dsp:sp modelId="{EB8CF447-EEA8-43B7-83EA-DA6F4BF609DE}">
      <dsp:nvSpPr>
        <dsp:cNvPr id="0" name=""/>
        <dsp:cNvSpPr/>
      </dsp:nvSpPr>
      <dsp:spPr>
        <a:xfrm>
          <a:off x="541866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Financial impact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Intangible benefits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9956" y="4156276"/>
        <a:ext cx="1797595" cy="1224300"/>
      </dsp:txXfrm>
    </dsp:sp>
    <dsp:sp modelId="{310AE68B-11DA-4EB4-90E3-53AB8E5DEA9B}">
      <dsp:nvSpPr>
        <dsp:cNvPr id="0" name=""/>
        <dsp:cNvSpPr/>
      </dsp:nvSpPr>
      <dsp:spPr>
        <a:xfrm>
          <a:off x="4909312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(Career Development)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Social Capital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Human Capital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Psychological Resources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Career Identify </a:t>
          </a:r>
        </a:p>
      </dsp:txBody>
      <dsp:txXfrm>
        <a:off x="5750448" y="38090"/>
        <a:ext cx="1797595" cy="1224300"/>
      </dsp:txXfrm>
    </dsp:sp>
    <dsp:sp modelId="{0CF64671-78AA-4490-AAC7-3835F73A5A58}">
      <dsp:nvSpPr>
        <dsp:cNvPr id="0" name=""/>
        <dsp:cNvSpPr/>
      </dsp:nvSpPr>
      <dsp:spPr>
        <a:xfrm>
          <a:off x="541866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Promotion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Pay Increase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Publications</a:t>
          </a:r>
        </a:p>
      </dsp:txBody>
      <dsp:txXfrm>
        <a:off x="579956" y="38090"/>
        <a:ext cx="1797595" cy="1224300"/>
      </dsp:txXfrm>
    </dsp:sp>
    <dsp:sp modelId="{1C79E355-4981-4F29-8990-5BF53C9A5A1D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Objective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Career Success</a:t>
          </a:r>
        </a:p>
      </dsp:txBody>
      <dsp:txXfrm>
        <a:off x="2350740" y="996074"/>
        <a:ext cx="1659072" cy="1659072"/>
      </dsp:txXfrm>
    </dsp:sp>
    <dsp:sp modelId="{7600CEDF-1D16-4661-8FA1-84BE85116E0F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Subjective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Career  Success</a:t>
          </a:r>
        </a:p>
      </dsp:txBody>
      <dsp:txXfrm rot="-5400000">
        <a:off x="4118186" y="996074"/>
        <a:ext cx="1659072" cy="1659072"/>
      </dsp:txXfrm>
    </dsp:sp>
    <dsp:sp modelId="{7D551123-391F-42F3-965C-BF83D51A0EB4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First Four Levels of Evaluation</a:t>
          </a:r>
        </a:p>
      </dsp:txBody>
      <dsp:txXfrm rot="10800000">
        <a:off x="4118186" y="2763520"/>
        <a:ext cx="1659072" cy="1659072"/>
      </dsp:txXfrm>
    </dsp:sp>
    <dsp:sp modelId="{D4137346-EA85-4726-9BCF-56BBD68B4976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Return on Investment</a:t>
          </a:r>
        </a:p>
      </dsp:txBody>
      <dsp:txXfrm rot="5400000">
        <a:off x="2350740" y="2763520"/>
        <a:ext cx="1659072" cy="1659072"/>
      </dsp:txXfrm>
    </dsp:sp>
    <dsp:sp modelId="{0CDCDC56-B714-4A5E-9914-3792162EE46F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6A135-03D0-42AF-887B-64B59EE4B1AF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C4F14-BD62-421E-960C-87BB7FC42DB2}">
      <dsp:nvSpPr>
        <dsp:cNvPr id="0" name=""/>
        <dsp:cNvSpPr/>
      </dsp:nvSpPr>
      <dsp:spPr>
        <a:xfrm>
          <a:off x="0" y="286685"/>
          <a:ext cx="103949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CAA57-D661-48C4-9342-8A0DD64FCA0E}">
      <dsp:nvSpPr>
        <dsp:cNvPr id="0" name=""/>
        <dsp:cNvSpPr/>
      </dsp:nvSpPr>
      <dsp:spPr>
        <a:xfrm>
          <a:off x="519747" y="6245"/>
          <a:ext cx="7235644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US" sz="1900" b="1" u="sng" kern="1200" dirty="0">
              <a:latin typeface="Arial" panose="020B0604020202020204" pitchFamily="34" charset="0"/>
              <a:cs typeface="Arial" panose="020B0604020202020204" pitchFamily="34" charset="0"/>
            </a:rPr>
            <a:t>importance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of their experience as a volunteer leader</a:t>
          </a:r>
          <a:r>
            <a:rPr lang="en-US" sz="1900" kern="1200" dirty="0"/>
            <a:t> </a:t>
          </a:r>
        </a:p>
      </dsp:txBody>
      <dsp:txXfrm>
        <a:off x="547127" y="33625"/>
        <a:ext cx="7180884" cy="506120"/>
      </dsp:txXfrm>
    </dsp:sp>
    <dsp:sp modelId="{6497FAD1-3163-4B3A-888A-001CEF70087F}">
      <dsp:nvSpPr>
        <dsp:cNvPr id="0" name=""/>
        <dsp:cNvSpPr/>
      </dsp:nvSpPr>
      <dsp:spPr>
        <a:xfrm>
          <a:off x="0" y="1148525"/>
          <a:ext cx="103949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48C03-3514-493E-AAB5-C56053C8BB7B}">
      <dsp:nvSpPr>
        <dsp:cNvPr id="0" name=""/>
        <dsp:cNvSpPr/>
      </dsp:nvSpPr>
      <dsp:spPr>
        <a:xfrm>
          <a:off x="519747" y="868085"/>
          <a:ext cx="7235644" cy="5608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Key </a:t>
          </a:r>
          <a:r>
            <a:rPr lang="en-US" sz="1900" b="1" u="sng" kern="1200" dirty="0">
              <a:latin typeface="Arial" panose="020B0604020202020204" pitchFamily="34" charset="0"/>
              <a:cs typeface="Arial" panose="020B0604020202020204" pitchFamily="34" charset="0"/>
            </a:rPr>
            <a:t>learning outcomes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 from volunteer leadership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127" y="895465"/>
        <a:ext cx="7180884" cy="506120"/>
      </dsp:txXfrm>
    </dsp:sp>
    <dsp:sp modelId="{D30ADFAA-2A08-4846-9703-1CBA0F70BE13}">
      <dsp:nvSpPr>
        <dsp:cNvPr id="0" name=""/>
        <dsp:cNvSpPr/>
      </dsp:nvSpPr>
      <dsp:spPr>
        <a:xfrm>
          <a:off x="0" y="2010365"/>
          <a:ext cx="103949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9BDD8-BCF8-4B3E-B739-11B9A961B72D}">
      <dsp:nvSpPr>
        <dsp:cNvPr id="0" name=""/>
        <dsp:cNvSpPr/>
      </dsp:nvSpPr>
      <dsp:spPr>
        <a:xfrm>
          <a:off x="519747" y="1729925"/>
          <a:ext cx="7276465" cy="5608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US" sz="1900" u="sng" kern="1200" dirty="0">
              <a:latin typeface="Arial" panose="020B0604020202020204" pitchFamily="34" charset="0"/>
              <a:cs typeface="Arial" panose="020B0604020202020204" pitchFamily="34" charset="0"/>
            </a:rPr>
            <a:t>development</a:t>
          </a:r>
          <a:r>
            <a:rPr lang="en-US" sz="190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role specific leadership skills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127" y="1757305"/>
        <a:ext cx="7221705" cy="506120"/>
      </dsp:txXfrm>
    </dsp:sp>
    <dsp:sp modelId="{DFDFDF17-A475-4268-8168-7E4E010710FD}">
      <dsp:nvSpPr>
        <dsp:cNvPr id="0" name=""/>
        <dsp:cNvSpPr/>
      </dsp:nvSpPr>
      <dsp:spPr>
        <a:xfrm>
          <a:off x="0" y="2872205"/>
          <a:ext cx="103949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58F50-B404-4A81-A134-6B4C40DC528B}">
      <dsp:nvSpPr>
        <dsp:cNvPr id="0" name=""/>
        <dsp:cNvSpPr/>
      </dsp:nvSpPr>
      <dsp:spPr>
        <a:xfrm>
          <a:off x="487845" y="2591765"/>
          <a:ext cx="7276465" cy="5608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Active </a:t>
          </a:r>
          <a:r>
            <a:rPr lang="en-US" sz="1900" b="1" u="sng" kern="1200" dirty="0">
              <a:latin typeface="Arial" panose="020B0604020202020204" pitchFamily="34" charset="0"/>
              <a:cs typeface="Arial" panose="020B0604020202020204" pitchFamily="34" charset="0"/>
            </a:rPr>
            <a:t>use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 of leadership skills 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5225" y="2619145"/>
        <a:ext cx="7221705" cy="506120"/>
      </dsp:txXfrm>
    </dsp:sp>
    <dsp:sp modelId="{91FD825D-58D8-4031-B9B5-FF80F8F847CC}">
      <dsp:nvSpPr>
        <dsp:cNvPr id="0" name=""/>
        <dsp:cNvSpPr/>
      </dsp:nvSpPr>
      <dsp:spPr>
        <a:xfrm>
          <a:off x="0" y="3734045"/>
          <a:ext cx="103949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F7096-61D1-463A-9248-A8EF738697CB}">
      <dsp:nvSpPr>
        <dsp:cNvPr id="0" name=""/>
        <dsp:cNvSpPr/>
      </dsp:nvSpPr>
      <dsp:spPr>
        <a:xfrm>
          <a:off x="519747" y="3453605"/>
          <a:ext cx="7276465" cy="560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 dirty="0">
              <a:latin typeface="Arial" panose="020B0604020202020204" pitchFamily="34" charset="0"/>
              <a:cs typeface="Arial" panose="020B0604020202020204" pitchFamily="34" charset="0"/>
            </a:rPr>
            <a:t>Application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 and implementation of leadership skills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127" y="3480985"/>
        <a:ext cx="7221705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9D272-FF59-4FE6-B40E-9139A2B0E67A}">
      <dsp:nvSpPr>
        <dsp:cNvPr id="0" name=""/>
        <dsp:cNvSpPr/>
      </dsp:nvSpPr>
      <dsp:spPr>
        <a:xfrm>
          <a:off x="0" y="1526460"/>
          <a:ext cx="10394707" cy="2555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none" kern="1200" baseline="0" dirty="0">
              <a:latin typeface="Calibri" panose="020F0502020204030204" pitchFamily="34" charset="0"/>
            </a:rPr>
            <a:t>90% of survey participants identified these five factors to </a:t>
          </a:r>
          <a:r>
            <a:rPr lang="en-US" sz="3200" kern="1200" baseline="0" dirty="0">
              <a:latin typeface="Calibri" panose="020F0502020204030204" pitchFamily="34" charset="0"/>
            </a:rPr>
            <a:t>have contributed highly to their career development: </a:t>
          </a:r>
          <a:endParaRPr lang="en-US" sz="3200" kern="1200" dirty="0">
            <a:latin typeface="Calibri" panose="020F0502020204030204" pitchFamily="34" charset="0"/>
          </a:endParaRPr>
        </a:p>
      </dsp:txBody>
      <dsp:txXfrm>
        <a:off x="0" y="1526460"/>
        <a:ext cx="10394707" cy="1379850"/>
      </dsp:txXfrm>
    </dsp:sp>
    <dsp:sp modelId="{A2DA8EF4-DA04-445E-9703-AE0EE7C2AEB7}">
      <dsp:nvSpPr>
        <dsp:cNvPr id="0" name=""/>
        <dsp:cNvSpPr/>
      </dsp:nvSpPr>
      <dsp:spPr>
        <a:xfrm>
          <a:off x="1268" y="2855205"/>
          <a:ext cx="2078433" cy="117542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latin typeface="Calibri" panose="020F0502020204030204" pitchFamily="34" charset="0"/>
            </a:rPr>
            <a:t>The feeling of positively contributing to a relevant industry association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1268" y="2855205"/>
        <a:ext cx="2078433" cy="1175428"/>
      </dsp:txXfrm>
    </dsp:sp>
    <dsp:sp modelId="{6327263E-7F32-4BEA-93C7-17FB2C471A11}">
      <dsp:nvSpPr>
        <dsp:cNvPr id="0" name=""/>
        <dsp:cNvSpPr/>
      </dsp:nvSpPr>
      <dsp:spPr>
        <a:xfrm>
          <a:off x="2079702" y="2855205"/>
          <a:ext cx="2078433" cy="1175428"/>
        </a:xfrm>
        <a:prstGeom prst="rect">
          <a:avLst/>
        </a:prstGeom>
        <a:solidFill>
          <a:schemeClr val="accent4">
            <a:tint val="40000"/>
            <a:alpha val="90000"/>
            <a:hueOff val="2878480"/>
            <a:satOff val="-15315"/>
            <a:lumOff val="-87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878480"/>
              <a:satOff val="-15315"/>
              <a:lumOff val="-8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latin typeface="Calibri" panose="020F0502020204030204" pitchFamily="34" charset="0"/>
            </a:rPr>
            <a:t>Openness to new experiences and proactively seeking new opportunities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2079702" y="2855205"/>
        <a:ext cx="2078433" cy="1175428"/>
      </dsp:txXfrm>
    </dsp:sp>
    <dsp:sp modelId="{55267E63-38F2-49D3-9838-EB8D2F763FFB}">
      <dsp:nvSpPr>
        <dsp:cNvPr id="0" name=""/>
        <dsp:cNvSpPr/>
      </dsp:nvSpPr>
      <dsp:spPr>
        <a:xfrm>
          <a:off x="4158136" y="2855205"/>
          <a:ext cx="2078433" cy="1175428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latin typeface="Calibri" panose="020F0502020204030204" pitchFamily="34" charset="0"/>
            </a:rPr>
            <a:t>Meeting new professionals in the industry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4158136" y="2855205"/>
        <a:ext cx="2078433" cy="1175428"/>
      </dsp:txXfrm>
    </dsp:sp>
    <dsp:sp modelId="{CD86F9DF-1241-4EAA-A148-9718591A3BBE}">
      <dsp:nvSpPr>
        <dsp:cNvPr id="0" name=""/>
        <dsp:cNvSpPr/>
      </dsp:nvSpPr>
      <dsp:spPr>
        <a:xfrm>
          <a:off x="6236570" y="2855205"/>
          <a:ext cx="2078433" cy="1175428"/>
        </a:xfrm>
        <a:prstGeom prst="rect">
          <a:avLst/>
        </a:prstGeom>
        <a:solidFill>
          <a:schemeClr val="accent4">
            <a:tint val="40000"/>
            <a:alpha val="90000"/>
            <a:hueOff val="8635439"/>
            <a:satOff val="-45946"/>
            <a:lumOff val="-261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8635439"/>
              <a:satOff val="-45946"/>
              <a:lumOff val="-2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latin typeface="Calibri" panose="020F0502020204030204" pitchFamily="34" charset="0"/>
            </a:rPr>
            <a:t>Connection to my industry organization 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6236570" y="2855205"/>
        <a:ext cx="2078433" cy="1175428"/>
      </dsp:txXfrm>
    </dsp:sp>
    <dsp:sp modelId="{3CE39D3A-76B9-4EC3-9704-6033520B5F45}">
      <dsp:nvSpPr>
        <dsp:cNvPr id="0" name=""/>
        <dsp:cNvSpPr/>
      </dsp:nvSpPr>
      <dsp:spPr>
        <a:xfrm>
          <a:off x="8315004" y="2855205"/>
          <a:ext cx="2078433" cy="1175428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latin typeface="Calibri" panose="020F0502020204030204" pitchFamily="34" charset="0"/>
            </a:rPr>
            <a:t>Alignment with my career aspirations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8315004" y="2855205"/>
        <a:ext cx="2078433" cy="1175428"/>
      </dsp:txXfrm>
    </dsp:sp>
    <dsp:sp modelId="{0DBF1FA3-525D-4261-BEC6-8D9AC59371B3}">
      <dsp:nvSpPr>
        <dsp:cNvPr id="0" name=""/>
        <dsp:cNvSpPr/>
      </dsp:nvSpPr>
      <dsp:spPr>
        <a:xfrm rot="10800000">
          <a:off x="0" y="191366"/>
          <a:ext cx="10394707" cy="1564461"/>
        </a:xfrm>
        <a:prstGeom prst="upArrowCallou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chemeClr val="tx1"/>
              </a:solidFill>
              <a:latin typeface="Calibri" panose="020F0502020204030204" pitchFamily="34" charset="0"/>
            </a:rPr>
            <a:t>The participants in this study rated the </a:t>
          </a:r>
          <a:r>
            <a:rPr lang="en-US" sz="2400" b="1" u="sng" kern="1200" baseline="0" dirty="0">
              <a:solidFill>
                <a:schemeClr val="tx1"/>
              </a:solidFill>
              <a:latin typeface="Calibri" panose="020F0502020204030204" pitchFamily="34" charset="0"/>
            </a:rPr>
            <a:t>importance</a:t>
          </a:r>
          <a:r>
            <a:rPr lang="en-US" sz="2400" kern="1200" baseline="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chemeClr val="tx1"/>
              </a:solidFill>
              <a:latin typeface="Calibri" panose="020F0502020204030204" pitchFamily="34" charset="0"/>
            </a:rPr>
            <a:t>of their experience as a volunteer leader</a:t>
          </a:r>
          <a:endParaRPr lang="en-US" sz="2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 rot="10800000">
        <a:off x="0" y="191366"/>
        <a:ext cx="10394707" cy="1016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4D266-FCB7-4703-B9D8-F263B28E1801}">
      <dsp:nvSpPr>
        <dsp:cNvPr id="0" name=""/>
        <dsp:cNvSpPr/>
      </dsp:nvSpPr>
      <dsp:spPr>
        <a:xfrm>
          <a:off x="0" y="2105851"/>
          <a:ext cx="8885678" cy="19535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u="none" kern="1200" baseline="0" dirty="0">
              <a:latin typeface="Calibri" panose="020F0502020204030204" pitchFamily="34" charset="0"/>
            </a:rPr>
            <a:t>90% of survey participants identified</a:t>
          </a:r>
          <a:r>
            <a:rPr lang="en-US" sz="2400" kern="1200" baseline="0" dirty="0">
              <a:latin typeface="Calibri" panose="020F0502020204030204" pitchFamily="34" charset="0"/>
            </a:rPr>
            <a:t> these five factors </a:t>
          </a:r>
        </a:p>
        <a:p>
          <a:pPr marL="0" lvl="0" indent="0" algn="ctr" defTabSz="10668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baseline="0" dirty="0">
              <a:latin typeface="Calibri" panose="020F0502020204030204" pitchFamily="34" charset="0"/>
            </a:rPr>
            <a:t>to have contributed to career learning outcomes: </a:t>
          </a:r>
          <a:endParaRPr lang="en-US" sz="2400" kern="1200" dirty="0">
            <a:latin typeface="Calibri" panose="020F0502020204030204" pitchFamily="34" charset="0"/>
          </a:endParaRPr>
        </a:p>
      </dsp:txBody>
      <dsp:txXfrm>
        <a:off x="0" y="2105851"/>
        <a:ext cx="8885678" cy="1054941"/>
      </dsp:txXfrm>
    </dsp:sp>
    <dsp:sp modelId="{C9D59CE6-A84C-4F74-8CB7-3F261C7C5F17}">
      <dsp:nvSpPr>
        <dsp:cNvPr id="0" name=""/>
        <dsp:cNvSpPr/>
      </dsp:nvSpPr>
      <dsp:spPr>
        <a:xfrm>
          <a:off x="593" y="3083734"/>
          <a:ext cx="1676318" cy="9443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latin typeface="Calibri" panose="020F0502020204030204" pitchFamily="34" charset="0"/>
            </a:rPr>
            <a:t>Built professional connections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593" y="3083734"/>
        <a:ext cx="1676318" cy="944335"/>
      </dsp:txXfrm>
    </dsp:sp>
    <dsp:sp modelId="{230926E0-675C-4374-8AA6-A3546A5187D9}">
      <dsp:nvSpPr>
        <dsp:cNvPr id="0" name=""/>
        <dsp:cNvSpPr/>
      </dsp:nvSpPr>
      <dsp:spPr>
        <a:xfrm>
          <a:off x="1676911" y="3083728"/>
          <a:ext cx="1676318" cy="986873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latin typeface="Calibri" panose="020F0502020204030204" pitchFamily="34" charset="0"/>
            </a:rPr>
            <a:t>Increased industry knowledge 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1676911" y="3083728"/>
        <a:ext cx="1676318" cy="986873"/>
      </dsp:txXfrm>
    </dsp:sp>
    <dsp:sp modelId="{ABBE4762-53EF-423C-8A84-B715698E6D7A}">
      <dsp:nvSpPr>
        <dsp:cNvPr id="0" name=""/>
        <dsp:cNvSpPr/>
      </dsp:nvSpPr>
      <dsp:spPr>
        <a:xfrm>
          <a:off x="3353229" y="3083728"/>
          <a:ext cx="1843951" cy="986873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latin typeface="Calibri" panose="020F0502020204030204" pitchFamily="34" charset="0"/>
            </a:rPr>
            <a:t>Development of leadership skills and experience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3353229" y="3083728"/>
        <a:ext cx="1843951" cy="986873"/>
      </dsp:txXfrm>
    </dsp:sp>
    <dsp:sp modelId="{8AD95CC2-8673-48A6-8D47-21217FC46975}">
      <dsp:nvSpPr>
        <dsp:cNvPr id="0" name=""/>
        <dsp:cNvSpPr/>
      </dsp:nvSpPr>
      <dsp:spPr>
        <a:xfrm>
          <a:off x="5197181" y="3083728"/>
          <a:ext cx="1843951" cy="986873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>
              <a:latin typeface="Calibri" panose="020F0502020204030204" pitchFamily="34" charset="0"/>
            </a:rPr>
            <a:t>Learning “who’s-who” in the industry locally and nationally </a:t>
          </a:r>
          <a:endParaRPr lang="en-US" sz="1500" b="1" kern="1200" dirty="0">
            <a:latin typeface="Calibri" panose="020F0502020204030204" pitchFamily="34" charset="0"/>
          </a:endParaRPr>
        </a:p>
      </dsp:txBody>
      <dsp:txXfrm>
        <a:off x="5197181" y="3083728"/>
        <a:ext cx="1843951" cy="986873"/>
      </dsp:txXfrm>
    </dsp:sp>
    <dsp:sp modelId="{B32C8F4C-C438-4B2D-8AE5-DF900F68A081}">
      <dsp:nvSpPr>
        <dsp:cNvPr id="0" name=""/>
        <dsp:cNvSpPr/>
      </dsp:nvSpPr>
      <dsp:spPr>
        <a:xfrm>
          <a:off x="7041132" y="3062465"/>
          <a:ext cx="1843951" cy="1008136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baseline="0" dirty="0">
              <a:latin typeface="Calibri" panose="020F0502020204030204" pitchFamily="34" charset="0"/>
            </a:rPr>
            <a:t>Connectedness to </a:t>
          </a:r>
        </a:p>
        <a:p>
          <a:pPr marL="0" lvl="0" indent="0" algn="ctr" defTabSz="7112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baseline="0" dirty="0">
              <a:latin typeface="Calibri" panose="020F0502020204030204" pitchFamily="34" charset="0"/>
            </a:rPr>
            <a:t>industry groups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7041132" y="3062465"/>
        <a:ext cx="1843951" cy="1008136"/>
      </dsp:txXfrm>
    </dsp:sp>
    <dsp:sp modelId="{BDCF107F-6624-42F4-BD91-7753E8AB8608}">
      <dsp:nvSpPr>
        <dsp:cNvPr id="0" name=""/>
        <dsp:cNvSpPr/>
      </dsp:nvSpPr>
      <dsp:spPr>
        <a:xfrm rot="10800000">
          <a:off x="0" y="0"/>
          <a:ext cx="8885678" cy="213679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latin typeface="Calibri" panose="020F0502020204030204" pitchFamily="34" charset="0"/>
            </a:rPr>
            <a:t>The survey and interview respondents identified the </a:t>
          </a:r>
          <a:r>
            <a:rPr lang="en-US" sz="2400" b="1" u="sng" kern="1200" baseline="0" dirty="0">
              <a:latin typeface="Calibri" panose="020F0502020204030204" pitchFamily="34" charset="0"/>
            </a:rPr>
            <a:t>key learning outcomes</a:t>
          </a:r>
          <a:r>
            <a:rPr lang="en-US" sz="2400" b="1" kern="1200" baseline="0" dirty="0">
              <a:latin typeface="Calibri" panose="020F0502020204030204" pitchFamily="34" charset="0"/>
            </a:rPr>
            <a:t> </a:t>
          </a:r>
          <a:r>
            <a:rPr lang="en-US" sz="2400" kern="1200" baseline="0" dirty="0">
              <a:latin typeface="Calibri" panose="020F0502020204030204" pitchFamily="34" charset="0"/>
            </a:rPr>
            <a:t>of their experience as a volunteer leader. </a:t>
          </a:r>
          <a:endParaRPr lang="en-US" sz="2400" kern="1200" dirty="0">
            <a:latin typeface="Calibri" panose="020F0502020204030204" pitchFamily="34" charset="0"/>
          </a:endParaRPr>
        </a:p>
      </dsp:txBody>
      <dsp:txXfrm rot="10800000">
        <a:off x="0" y="0"/>
        <a:ext cx="8885678" cy="1388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0C5A4-AFA5-4D44-B48F-815AD710A53A}">
      <dsp:nvSpPr>
        <dsp:cNvPr id="0" name=""/>
        <dsp:cNvSpPr/>
      </dsp:nvSpPr>
      <dsp:spPr>
        <a:xfrm>
          <a:off x="0" y="2405045"/>
          <a:ext cx="9653576" cy="15138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baseline="0" dirty="0">
              <a:latin typeface="Calibri" panose="020F0502020204030204" pitchFamily="34" charset="0"/>
            </a:rPr>
            <a:t>90% of survey participants identified these two factors to have </a:t>
          </a:r>
        </a:p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latin typeface="Calibri" panose="020F0502020204030204" pitchFamily="34" charset="0"/>
            </a:rPr>
            <a:t>contributed to building role specific leadership skills: </a:t>
          </a:r>
          <a:endParaRPr lang="en-US" sz="2400" kern="1200" dirty="0">
            <a:latin typeface="Calibri" panose="020F0502020204030204" pitchFamily="34" charset="0"/>
          </a:endParaRPr>
        </a:p>
      </dsp:txBody>
      <dsp:txXfrm>
        <a:off x="0" y="2405045"/>
        <a:ext cx="9653576" cy="817453"/>
      </dsp:txXfrm>
    </dsp:sp>
    <dsp:sp modelId="{635BA371-42E2-4EEB-B143-B2F2F4C6CE1E}">
      <dsp:nvSpPr>
        <dsp:cNvPr id="0" name=""/>
        <dsp:cNvSpPr/>
      </dsp:nvSpPr>
      <dsp:spPr>
        <a:xfrm>
          <a:off x="0" y="3193607"/>
          <a:ext cx="4826788" cy="72638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baseline="0" dirty="0">
              <a:latin typeface="Calibri" panose="020F0502020204030204" pitchFamily="34" charset="0"/>
            </a:rPr>
            <a:t>Board management</a:t>
          </a:r>
          <a:r>
            <a:rPr lang="en-US" sz="3600" kern="1200" baseline="0" dirty="0"/>
            <a:t> </a:t>
          </a:r>
          <a:endParaRPr lang="en-US" sz="3600" kern="1200" dirty="0"/>
        </a:p>
      </dsp:txBody>
      <dsp:txXfrm>
        <a:off x="0" y="3193607"/>
        <a:ext cx="4826788" cy="726385"/>
      </dsp:txXfrm>
    </dsp:sp>
    <dsp:sp modelId="{AF95E7EE-8CDB-4837-A84C-B2BCD6A710F6}">
      <dsp:nvSpPr>
        <dsp:cNvPr id="0" name=""/>
        <dsp:cNvSpPr/>
      </dsp:nvSpPr>
      <dsp:spPr>
        <a:xfrm>
          <a:off x="4826788" y="3193607"/>
          <a:ext cx="4826788" cy="726385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baseline="0" dirty="0">
              <a:latin typeface="Calibri" panose="020F0502020204030204" pitchFamily="34" charset="0"/>
            </a:rPr>
            <a:t>Team development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4826788" y="3193607"/>
        <a:ext cx="4826788" cy="726385"/>
      </dsp:txXfrm>
    </dsp:sp>
    <dsp:sp modelId="{96C4E41F-B2AD-4C6F-B942-35E7BD15BEF6}">
      <dsp:nvSpPr>
        <dsp:cNvPr id="0" name=""/>
        <dsp:cNvSpPr/>
      </dsp:nvSpPr>
      <dsp:spPr>
        <a:xfrm rot="10800000">
          <a:off x="0" y="78"/>
          <a:ext cx="9653576" cy="2428653"/>
        </a:xfrm>
        <a:prstGeom prst="upArrowCallou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>
              <a:latin typeface="Calibri" panose="020F0502020204030204" pitchFamily="34" charset="0"/>
            </a:rPr>
            <a:t>The development of </a:t>
          </a:r>
          <a:r>
            <a:rPr lang="en-US" sz="2800" b="1" u="sng" kern="1200" baseline="0" dirty="0">
              <a:latin typeface="Calibri" panose="020F0502020204030204" pitchFamily="34" charset="0"/>
            </a:rPr>
            <a:t>role specific leadership skills</a:t>
          </a:r>
          <a:r>
            <a:rPr lang="en-US" sz="2800" b="1" kern="1200" baseline="0" dirty="0">
              <a:latin typeface="Calibri" panose="020F0502020204030204" pitchFamily="34" charset="0"/>
            </a:rPr>
            <a:t> </a:t>
          </a:r>
          <a:r>
            <a:rPr lang="en-US" sz="2800" kern="1200" baseline="0" dirty="0">
              <a:latin typeface="Calibri" panose="020F0502020204030204" pitchFamily="34" charset="0"/>
            </a:rPr>
            <a:t>was identified by study participants as a benefit of their role as a volunteer leader. </a:t>
          </a:r>
          <a:endParaRPr lang="en-US" sz="2800" kern="1200" dirty="0">
            <a:latin typeface="Calibri" panose="020F0502020204030204" pitchFamily="34" charset="0"/>
          </a:endParaRPr>
        </a:p>
      </dsp:txBody>
      <dsp:txXfrm rot="10800000">
        <a:off x="0" y="78"/>
        <a:ext cx="9653576" cy="15780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B9F2B-6910-4233-906E-6587D4D60EDA}">
      <dsp:nvSpPr>
        <dsp:cNvPr id="0" name=""/>
        <dsp:cNvSpPr/>
      </dsp:nvSpPr>
      <dsp:spPr>
        <a:xfrm>
          <a:off x="0" y="122927"/>
          <a:ext cx="10831033" cy="142030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u="none" kern="1200" baseline="0" dirty="0">
              <a:latin typeface="Calibri" panose="020F0502020204030204" pitchFamily="34" charset="0"/>
            </a:rPr>
            <a:t>90% of survey participants </a:t>
          </a:r>
          <a:r>
            <a:rPr lang="en-US" sz="3500" b="1" u="sng" kern="1200" baseline="0" dirty="0">
              <a:latin typeface="Calibri" panose="020F0502020204030204" pitchFamily="34" charset="0"/>
            </a:rPr>
            <a:t>actively used</a:t>
          </a:r>
          <a:r>
            <a:rPr lang="en-US" sz="3500" kern="1200" baseline="0" dirty="0">
              <a:latin typeface="Calibri" panose="020F0502020204030204" pitchFamily="34" charset="0"/>
            </a:rPr>
            <a:t> the following seven </a:t>
          </a:r>
          <a:r>
            <a:rPr lang="en-US" sz="3500" b="1" u="sng" kern="1200" baseline="0" dirty="0">
              <a:latin typeface="Calibri" panose="020F0502020204030204" pitchFamily="34" charset="0"/>
            </a:rPr>
            <a:t>leadership skills </a:t>
          </a:r>
          <a:r>
            <a:rPr lang="en-US" sz="3500" kern="1200" baseline="0" dirty="0">
              <a:latin typeface="Calibri" panose="020F0502020204030204" pitchFamily="34" charset="0"/>
            </a:rPr>
            <a:t>in their role as a volunteer leader: </a:t>
          </a:r>
          <a:endParaRPr lang="en-US" sz="3500" kern="1200" dirty="0">
            <a:latin typeface="Calibri" panose="020F0502020204030204" pitchFamily="34" charset="0"/>
          </a:endParaRPr>
        </a:p>
      </dsp:txBody>
      <dsp:txXfrm>
        <a:off x="0" y="122927"/>
        <a:ext cx="10831033" cy="1420309"/>
      </dsp:txXfrm>
    </dsp:sp>
    <dsp:sp modelId="{B5387EBE-43D0-47F5-AF15-1E6F82726C13}">
      <dsp:nvSpPr>
        <dsp:cNvPr id="0" name=""/>
        <dsp:cNvSpPr/>
      </dsp:nvSpPr>
      <dsp:spPr>
        <a:xfrm>
          <a:off x="1322" y="1420309"/>
          <a:ext cx="1546912" cy="2982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baseline="0" dirty="0">
              <a:latin typeface="Calibri" panose="020F0502020204030204" pitchFamily="34" charset="0"/>
            </a:rPr>
            <a:t>Lead a team or board of directors</a:t>
          </a:r>
          <a:r>
            <a:rPr lang="en-US" sz="1900" b="1" kern="1200" baseline="0" dirty="0">
              <a:latin typeface="Calibri" panose="020F0502020204030204" pitchFamily="34" charset="0"/>
            </a:rPr>
            <a:t> </a:t>
          </a:r>
          <a:endParaRPr lang="en-US" sz="1900" b="1" kern="1200" dirty="0">
            <a:latin typeface="Calibri" panose="020F0502020204030204" pitchFamily="34" charset="0"/>
          </a:endParaRPr>
        </a:p>
      </dsp:txBody>
      <dsp:txXfrm>
        <a:off x="1322" y="1420309"/>
        <a:ext cx="1546912" cy="2982649"/>
      </dsp:txXfrm>
    </dsp:sp>
    <dsp:sp modelId="{42CA7F06-EDCA-4D6A-A05A-FE2F9A0DC011}">
      <dsp:nvSpPr>
        <dsp:cNvPr id="0" name=""/>
        <dsp:cNvSpPr/>
      </dsp:nvSpPr>
      <dsp:spPr>
        <a:xfrm>
          <a:off x="1548234" y="1420309"/>
          <a:ext cx="1546912" cy="2982649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>
              <a:latin typeface="Calibri" panose="020F0502020204030204" pitchFamily="34" charset="0"/>
            </a:rPr>
            <a:t>Launched new projects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1548234" y="1420309"/>
        <a:ext cx="1546912" cy="2982649"/>
      </dsp:txXfrm>
    </dsp:sp>
    <dsp:sp modelId="{7E361F22-7C4A-43A5-8255-C65F4B3AE0CA}">
      <dsp:nvSpPr>
        <dsp:cNvPr id="0" name=""/>
        <dsp:cNvSpPr/>
      </dsp:nvSpPr>
      <dsp:spPr>
        <a:xfrm>
          <a:off x="3095147" y="1420309"/>
          <a:ext cx="1546912" cy="2982649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>
              <a:latin typeface="Calibri" panose="020F0502020204030204" pitchFamily="34" charset="0"/>
            </a:rPr>
            <a:t>Facilitated public speaking opportunities at association meetings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3095147" y="1420309"/>
        <a:ext cx="1546912" cy="2982649"/>
      </dsp:txXfrm>
    </dsp:sp>
    <dsp:sp modelId="{CE6CB0ED-5424-456E-852D-91A3413EA371}">
      <dsp:nvSpPr>
        <dsp:cNvPr id="0" name=""/>
        <dsp:cNvSpPr/>
      </dsp:nvSpPr>
      <dsp:spPr>
        <a:xfrm>
          <a:off x="4642060" y="1420309"/>
          <a:ext cx="1546912" cy="298264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>
              <a:latin typeface="Calibri" panose="020F0502020204030204" pitchFamily="34" charset="0"/>
            </a:rPr>
            <a:t>Facilitated organizational strategic planning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4642060" y="1420309"/>
        <a:ext cx="1546912" cy="2982649"/>
      </dsp:txXfrm>
    </dsp:sp>
    <dsp:sp modelId="{48557FCA-0D80-4A43-A02A-9786BE1EE53E}">
      <dsp:nvSpPr>
        <dsp:cNvPr id="0" name=""/>
        <dsp:cNvSpPr/>
      </dsp:nvSpPr>
      <dsp:spPr>
        <a:xfrm>
          <a:off x="6188972" y="1420309"/>
          <a:ext cx="1546912" cy="2982649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>
              <a:latin typeface="Calibri" panose="020F0502020204030204" pitchFamily="34" charset="0"/>
            </a:rPr>
            <a:t>Feeling of contributing value to the industry or organization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6188972" y="1420309"/>
        <a:ext cx="1546912" cy="2982649"/>
      </dsp:txXfrm>
    </dsp:sp>
    <dsp:sp modelId="{A2EB1F54-D8C8-442E-86A4-805DFD53CBAB}">
      <dsp:nvSpPr>
        <dsp:cNvPr id="0" name=""/>
        <dsp:cNvSpPr/>
      </dsp:nvSpPr>
      <dsp:spPr>
        <a:xfrm>
          <a:off x="7735885" y="1420309"/>
          <a:ext cx="1546912" cy="2982649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baseline="0" dirty="0">
              <a:latin typeface="Calibri" panose="020F0502020204030204" pitchFamily="34" charset="0"/>
            </a:rPr>
            <a:t>Facilitating or presenting at local chapter meetings</a:t>
          </a:r>
          <a:endParaRPr lang="en-US" sz="1900" b="0" kern="1200" dirty="0">
            <a:latin typeface="Calibri" panose="020F0502020204030204" pitchFamily="34" charset="0"/>
          </a:endParaRPr>
        </a:p>
      </dsp:txBody>
      <dsp:txXfrm>
        <a:off x="7735885" y="1420309"/>
        <a:ext cx="1546912" cy="2982649"/>
      </dsp:txXfrm>
    </dsp:sp>
    <dsp:sp modelId="{B060942D-E274-4BFC-BED4-2F3653DE7CE9}">
      <dsp:nvSpPr>
        <dsp:cNvPr id="0" name=""/>
        <dsp:cNvSpPr/>
      </dsp:nvSpPr>
      <dsp:spPr>
        <a:xfrm>
          <a:off x="9282798" y="1420309"/>
          <a:ext cx="1546912" cy="298264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>
              <a:latin typeface="Calibri" panose="020F0502020204030204" pitchFamily="34" charset="0"/>
            </a:rPr>
            <a:t>Active participation in relationship building programs or activities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9282798" y="1420309"/>
        <a:ext cx="1546912" cy="2982649"/>
      </dsp:txXfrm>
    </dsp:sp>
    <dsp:sp modelId="{15432362-7136-4D30-89E7-18345AFA75BC}">
      <dsp:nvSpPr>
        <dsp:cNvPr id="0" name=""/>
        <dsp:cNvSpPr/>
      </dsp:nvSpPr>
      <dsp:spPr>
        <a:xfrm>
          <a:off x="0" y="4402959"/>
          <a:ext cx="10831033" cy="33140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08E9B-440A-4FFE-8C44-4404001FD481}">
      <dsp:nvSpPr>
        <dsp:cNvPr id="0" name=""/>
        <dsp:cNvSpPr/>
      </dsp:nvSpPr>
      <dsp:spPr>
        <a:xfrm>
          <a:off x="0" y="735062"/>
          <a:ext cx="1039495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C9209-1C30-4907-91DB-2F6C137757AC}">
      <dsp:nvSpPr>
        <dsp:cNvPr id="0" name=""/>
        <dsp:cNvSpPr/>
      </dsp:nvSpPr>
      <dsp:spPr>
        <a:xfrm>
          <a:off x="519747" y="247982"/>
          <a:ext cx="7276465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u="sng" kern="1200" dirty="0">
              <a:latin typeface="Calibri" panose="020F0502020204030204" pitchFamily="34" charset="0"/>
            </a:rPr>
            <a:t>Tangible</a:t>
          </a:r>
          <a:r>
            <a:rPr lang="en-US" sz="3300" kern="1200" dirty="0">
              <a:latin typeface="Calibri" panose="020F0502020204030204" pitchFamily="34" charset="0"/>
            </a:rPr>
            <a:t> career and business benefits.</a:t>
          </a:r>
        </a:p>
      </dsp:txBody>
      <dsp:txXfrm>
        <a:off x="567302" y="295537"/>
        <a:ext cx="7181355" cy="879050"/>
      </dsp:txXfrm>
    </dsp:sp>
    <dsp:sp modelId="{8D4C8D15-A546-458D-A0F0-81B8793426A0}">
      <dsp:nvSpPr>
        <dsp:cNvPr id="0" name=""/>
        <dsp:cNvSpPr/>
      </dsp:nvSpPr>
      <dsp:spPr>
        <a:xfrm>
          <a:off x="0" y="2231942"/>
          <a:ext cx="1039495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BCFD2-4485-40BF-A2F8-3673EDCED03A}">
      <dsp:nvSpPr>
        <dsp:cNvPr id="0" name=""/>
        <dsp:cNvSpPr/>
      </dsp:nvSpPr>
      <dsp:spPr>
        <a:xfrm>
          <a:off x="519747" y="1744862"/>
          <a:ext cx="7276465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Calibri" panose="020F0502020204030204" pitchFamily="34" charset="0"/>
            </a:rPr>
            <a:t>Numerous </a:t>
          </a:r>
          <a:r>
            <a:rPr lang="en-US" sz="3300" u="sng" kern="1200" dirty="0">
              <a:latin typeface="Calibri" panose="020F0502020204030204" pitchFamily="34" charset="0"/>
            </a:rPr>
            <a:t>intangible</a:t>
          </a:r>
          <a:r>
            <a:rPr lang="en-US" sz="3300" kern="1200" dirty="0">
              <a:latin typeface="Calibri" panose="020F0502020204030204" pitchFamily="34" charset="0"/>
            </a:rPr>
            <a:t> benefits</a:t>
          </a:r>
        </a:p>
      </dsp:txBody>
      <dsp:txXfrm>
        <a:off x="567302" y="1792417"/>
        <a:ext cx="7181355" cy="879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EF0E-872D-45E5-8E41-D4AC8B4D7A96}">
      <dsp:nvSpPr>
        <dsp:cNvPr id="0" name=""/>
        <dsp:cNvSpPr/>
      </dsp:nvSpPr>
      <dsp:spPr>
        <a:xfrm>
          <a:off x="5492" y="0"/>
          <a:ext cx="2587600" cy="25407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D4BC7-CB10-485F-9C2D-FB99A08BD52B}">
      <dsp:nvSpPr>
        <dsp:cNvPr id="0" name=""/>
        <dsp:cNvSpPr/>
      </dsp:nvSpPr>
      <dsp:spPr>
        <a:xfrm>
          <a:off x="407943" y="1524451"/>
          <a:ext cx="2587600" cy="2540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160000"/>
            <a:buFont typeface="Arial" panose="020B0604020202020204" pitchFamily="34" charset="0"/>
            <a:buNone/>
          </a:pPr>
          <a:r>
            <a:rPr lang="en-US" sz="2000" kern="1200" baseline="0" dirty="0">
              <a:latin typeface="Calibri" panose="020F0502020204030204" pitchFamily="34" charset="0"/>
            </a:rPr>
            <a:t>The data demonstrated a very positive overall </a:t>
          </a:r>
          <a:r>
            <a:rPr lang="en-US" sz="2000" kern="1200" baseline="0" dirty="0">
              <a:solidFill>
                <a:srgbClr val="FFFF00"/>
              </a:solidFill>
              <a:latin typeface="Calibri" panose="020F0502020204030204" pitchFamily="34" charset="0"/>
            </a:rPr>
            <a:t>ROI of 246% </a:t>
          </a:r>
          <a:r>
            <a:rPr lang="en-US" sz="2000" kern="1200" baseline="0" dirty="0">
              <a:latin typeface="Calibri" panose="020F0502020204030204" pitchFamily="34" charset="0"/>
            </a:rPr>
            <a:t>for the experience as a volunteer leader, </a:t>
          </a:r>
          <a:endParaRPr lang="en-US" sz="2000" kern="1200" dirty="0">
            <a:latin typeface="Calibri" panose="020F0502020204030204" pitchFamily="34" charset="0"/>
          </a:endParaRPr>
        </a:p>
      </dsp:txBody>
      <dsp:txXfrm>
        <a:off x="482359" y="1598867"/>
        <a:ext cx="2438768" cy="2391919"/>
      </dsp:txXfrm>
    </dsp:sp>
    <dsp:sp modelId="{BE92AB12-DB7C-413B-93C7-D6D036E326B7}">
      <dsp:nvSpPr>
        <dsp:cNvPr id="0" name=""/>
        <dsp:cNvSpPr/>
      </dsp:nvSpPr>
      <dsp:spPr>
        <a:xfrm>
          <a:off x="3091521" y="959493"/>
          <a:ext cx="498428" cy="62176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091521" y="1083846"/>
        <a:ext cx="348900" cy="373058"/>
      </dsp:txXfrm>
    </dsp:sp>
    <dsp:sp modelId="{5F23C13B-7ED8-493E-9521-B6BCE6DE8310}">
      <dsp:nvSpPr>
        <dsp:cNvPr id="0" name=""/>
        <dsp:cNvSpPr/>
      </dsp:nvSpPr>
      <dsp:spPr>
        <a:xfrm>
          <a:off x="4017175" y="0"/>
          <a:ext cx="2587600" cy="25407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3634F-3B3E-4B70-A987-46B046BD55AB}">
      <dsp:nvSpPr>
        <dsp:cNvPr id="0" name=""/>
        <dsp:cNvSpPr/>
      </dsp:nvSpPr>
      <dsp:spPr>
        <a:xfrm>
          <a:off x="4438412" y="1524451"/>
          <a:ext cx="2587600" cy="2540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Calibri" panose="020F0502020204030204" pitchFamily="34" charset="0"/>
            </a:rPr>
            <a:t>For every $1 invested in time and money as a volunteer leader, there was a </a:t>
          </a:r>
          <a:r>
            <a:rPr lang="en-US" sz="2000" kern="1200" baseline="0" dirty="0">
              <a:solidFill>
                <a:srgbClr val="FFFF00"/>
              </a:solidFill>
              <a:latin typeface="Calibri" panose="020F0502020204030204" pitchFamily="34" charset="0"/>
            </a:rPr>
            <a:t>return of $2.46</a:t>
          </a:r>
          <a:r>
            <a:rPr lang="en-US" sz="2000" kern="1200" baseline="0" dirty="0">
              <a:latin typeface="Calibri" panose="020F0502020204030204" pitchFamily="34" charset="0"/>
            </a:rPr>
            <a:t> in net benefits, after costs are covered. </a:t>
          </a:r>
          <a:endParaRPr lang="en-US" sz="2000" kern="1200" dirty="0">
            <a:latin typeface="Calibri" panose="020F0502020204030204" pitchFamily="34" charset="0"/>
          </a:endParaRPr>
        </a:p>
      </dsp:txBody>
      <dsp:txXfrm>
        <a:off x="4512828" y="1598867"/>
        <a:ext cx="2438768" cy="2391919"/>
      </dsp:txXfrm>
    </dsp:sp>
    <dsp:sp modelId="{EFDA31B5-C29D-406D-A17F-06FDE27A719A}">
      <dsp:nvSpPr>
        <dsp:cNvPr id="0" name=""/>
        <dsp:cNvSpPr/>
      </dsp:nvSpPr>
      <dsp:spPr>
        <a:xfrm>
          <a:off x="7103204" y="959493"/>
          <a:ext cx="498428" cy="621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03204" y="1083846"/>
        <a:ext cx="348900" cy="373058"/>
      </dsp:txXfrm>
    </dsp:sp>
    <dsp:sp modelId="{5B53A61A-023D-4F3D-B504-B0DBFF752FEF}">
      <dsp:nvSpPr>
        <dsp:cNvPr id="0" name=""/>
        <dsp:cNvSpPr/>
      </dsp:nvSpPr>
      <dsp:spPr>
        <a:xfrm>
          <a:off x="8028858" y="0"/>
          <a:ext cx="2587600" cy="25407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6545B-2E3E-4773-8EE2-6319263D2C70}">
      <dsp:nvSpPr>
        <dsp:cNvPr id="0" name=""/>
        <dsp:cNvSpPr/>
      </dsp:nvSpPr>
      <dsp:spPr>
        <a:xfrm>
          <a:off x="8450095" y="1524451"/>
          <a:ext cx="2587600" cy="2540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Calibri" panose="020F0502020204030204" pitchFamily="34" charset="0"/>
            </a:rPr>
            <a:t>The </a:t>
          </a:r>
          <a:r>
            <a:rPr lang="en-US" sz="2000" kern="1200" baseline="0" dirty="0">
              <a:solidFill>
                <a:srgbClr val="FFFF00"/>
              </a:solidFill>
              <a:latin typeface="Calibri" panose="020F0502020204030204" pitchFamily="34" charset="0"/>
            </a:rPr>
            <a:t>BCR is 1:3.46</a:t>
          </a:r>
          <a:r>
            <a:rPr lang="en-US" sz="2000" kern="1200" baseline="0" dirty="0">
              <a:latin typeface="Calibri" panose="020F0502020204030204" pitchFamily="34" charset="0"/>
            </a:rPr>
            <a:t> which means that for every $1 invested, $3.46 was returned.  </a:t>
          </a:r>
          <a:endParaRPr lang="en-US" sz="2000" kern="1200" dirty="0">
            <a:latin typeface="Calibri" panose="020F0502020204030204" pitchFamily="34" charset="0"/>
          </a:endParaRPr>
        </a:p>
      </dsp:txBody>
      <dsp:txXfrm>
        <a:off x="8524511" y="1598867"/>
        <a:ext cx="2438768" cy="2391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6C88F-4880-4FD3-99AA-8297908C304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D6CF9-C625-42BA-994E-5162CB632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BE84-8948-49FA-BF5C-DBA1D9FA8D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Skill development is useless unless those skills are put to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BE84-8948-49FA-BF5C-DBA1D9FA8D9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3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AA8B-0802-4442-8A5A-4FFD0E810F5F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86A6-51B9-46DD-A149-526753B0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4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AA8B-0802-4442-8A5A-4FFD0E810F5F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86A6-51B9-46DD-A149-526753B0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2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AA8B-0802-4442-8A5A-4FFD0E810F5F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86A6-51B9-46DD-A149-526753B0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1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2016, WLP Group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Volunteer Your Way to </a:t>
            </a:r>
            <a:r>
              <a:rPr lang="en-US" dirty="0" err="1"/>
              <a:t>Succcess</a:t>
            </a:r>
            <a:r>
              <a:rPr lang="en-US" dirty="0"/>
              <a:t>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86A6-51B9-46DD-A149-526753B0AD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160"/>
            <a:ext cx="446567" cy="6858000"/>
          </a:xfrm>
          <a:prstGeom prst="rect">
            <a:avLst/>
          </a:prstGeom>
          <a:solidFill>
            <a:srgbClr val="6FB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AA8B-0802-4442-8A5A-4FFD0E810F5F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86A6-51B9-46DD-A149-526753B0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5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AA8B-0802-4442-8A5A-4FFD0E810F5F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86A6-51B9-46DD-A149-526753B0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AA8B-0802-4442-8A5A-4FFD0E810F5F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86A6-51B9-46DD-A149-526753B0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6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AA8B-0802-4442-8A5A-4FFD0E810F5F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86A6-51B9-46DD-A149-526753B0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0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AA8B-0802-4442-8A5A-4FFD0E810F5F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86A6-51B9-46DD-A149-526753B0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AA8B-0802-4442-8A5A-4FFD0E810F5F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86A6-51B9-46DD-A149-526753B0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AA8B-0802-4442-8A5A-4FFD0E810F5F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86A6-51B9-46DD-A149-526753B0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EAA8B-0802-4442-8A5A-4FFD0E810F5F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86A6-51B9-46DD-A149-526753B0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070" y="-244447"/>
            <a:ext cx="9874102" cy="996553"/>
          </a:xfrm>
        </p:spPr>
        <p:txBody>
          <a:bodyPr>
            <a:normAutofit/>
          </a:bodyPr>
          <a:lstStyle/>
          <a:p>
            <a:r>
              <a:rPr lang="en-US" sz="4800" b="1" dirty="0"/>
              <a:t>Volunteer Your Way to Success!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6FB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52106"/>
            <a:ext cx="10743610" cy="8517660"/>
          </a:xfrm>
          <a:prstGeom prst="rect">
            <a:avLst/>
          </a:prstGeom>
        </p:spPr>
      </p:pic>
      <p:pic>
        <p:nvPicPr>
          <p:cNvPr id="1026" name="Picture 2" descr="wlpg-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9" y="962209"/>
            <a:ext cx="3120085" cy="7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45283" y="5633544"/>
            <a:ext cx="533925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Dr. Maureen Orey, CPLP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Founder &amp; President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Workplace Learning &amp; Performance Group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7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168" y="196702"/>
            <a:ext cx="10396882" cy="1151965"/>
          </a:xfrm>
        </p:spPr>
        <p:txBody>
          <a:bodyPr/>
          <a:lstStyle/>
          <a:p>
            <a:r>
              <a:rPr lang="en-US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Finding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3</a:t>
            </a:r>
            <a:r>
              <a:rPr lang="en-US" sz="4400" dirty="0">
                <a:solidFill>
                  <a:schemeClr val="tx1"/>
                </a:solidFill>
              </a:rPr>
              <a:t>:</a:t>
            </a:r>
            <a:r>
              <a:rPr lang="en-US" sz="4400" dirty="0"/>
              <a:t> </a:t>
            </a:r>
            <a:r>
              <a:rPr lang="en-US" dirty="0"/>
              <a:t>C</a:t>
            </a:r>
            <a:r>
              <a:rPr lang="en-US" sz="4400" dirty="0"/>
              <a:t>areer Development</a:t>
            </a:r>
            <a:endParaRPr lang="en-US" sz="4400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75168" y="1137037"/>
          <a:ext cx="9653576" cy="3919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0166106" y="4827181"/>
            <a:ext cx="1231995" cy="12302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RQ-2</a:t>
            </a:r>
          </a:p>
        </p:txBody>
      </p:sp>
    </p:spTree>
    <p:extLst>
      <p:ext uri="{BB962C8B-B14F-4D97-AF65-F5344CB8AC3E}">
        <p14:creationId xmlns:p14="http://schemas.microsoft.com/office/powerpoint/2010/main" val="10329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4E41F-B2AD-4C6F-B942-35E7BD15B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6C4E41F-B2AD-4C6F-B942-35E7BD15B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C5A4-AFA5-4D44-B48F-815AD710A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4A0C5A4-AFA5-4D44-B48F-815AD710A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5BA371-42E2-4EEB-B143-B2F2F4C6C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35BA371-42E2-4EEB-B143-B2F2F4C6C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95E7EE-8CDB-4837-A84C-B2BCD6A71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F95E7EE-8CDB-4837-A84C-B2BCD6A71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990" y="336917"/>
            <a:ext cx="10515600" cy="783303"/>
          </a:xfrm>
        </p:spPr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Finding 4</a:t>
            </a:r>
            <a:r>
              <a:rPr lang="en-US" sz="4400" dirty="0">
                <a:solidFill>
                  <a:schemeClr val="tx1"/>
                </a:solidFill>
              </a:rPr>
              <a:t>:</a:t>
            </a:r>
            <a:r>
              <a:rPr lang="en-US" sz="4400" dirty="0"/>
              <a:t> </a:t>
            </a:r>
            <a:r>
              <a:rPr lang="en-US" dirty="0"/>
              <a:t>C</a:t>
            </a:r>
            <a:r>
              <a:rPr lang="en-US" sz="4400" dirty="0"/>
              <a:t>areer Development</a:t>
            </a:r>
            <a:endParaRPr lang="en-US" sz="4400" dirty="0">
              <a:effectLst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03274" y="1222744"/>
          <a:ext cx="10831033" cy="4734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0551187" y="5220586"/>
            <a:ext cx="1019345" cy="11026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RQ-2</a:t>
            </a:r>
          </a:p>
        </p:txBody>
      </p:sp>
    </p:spTree>
    <p:extLst>
      <p:ext uri="{BB962C8B-B14F-4D97-AF65-F5344CB8AC3E}">
        <p14:creationId xmlns:p14="http://schemas.microsoft.com/office/powerpoint/2010/main" val="38004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432362-7136-4D30-89E7-18345AFA7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5432362-7136-4D30-89E7-18345AFA7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2B9F2B-6910-4233-906E-6587D4D6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A62B9F2B-6910-4233-906E-6587D4D60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387EBE-43D0-47F5-AF15-1E6F82726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5387EBE-43D0-47F5-AF15-1E6F82726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A7F06-EDCA-4D6A-A05A-FE2F9A0D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42CA7F06-EDCA-4D6A-A05A-FE2F9A0DC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361F22-7C4A-43A5-8255-C65F4B3AE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7E361F22-7C4A-43A5-8255-C65F4B3AE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6CB0ED-5424-456E-852D-91A3413EA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CE6CB0ED-5424-456E-852D-91A3413EA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557FCA-0D80-4A43-A02A-9786BE1EE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48557FCA-0D80-4A43-A02A-9786BE1EE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EB1F54-D8C8-442E-86A4-805DFD53C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A2EB1F54-D8C8-442E-86A4-805DFD53C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60942D-E274-4BFC-BED4-2F3653DE7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B060942D-E274-4BFC-BED4-2F3653DE7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tx1"/>
                </a:solidFill>
              </a:rPr>
              <a:t>Finding 5:</a:t>
            </a:r>
            <a:r>
              <a:rPr lang="en-US" sz="4400" dirty="0"/>
              <a:t> </a:t>
            </a:r>
            <a:r>
              <a:rPr lang="en-US" dirty="0"/>
              <a:t>C</a:t>
            </a:r>
            <a:r>
              <a:rPr lang="en-US" sz="4400" dirty="0"/>
              <a:t>areer Development</a:t>
            </a:r>
            <a:endParaRPr lang="en-US" sz="4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58679"/>
            <a:ext cx="8054162" cy="310985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Four themes emerged from the data that exemplified the </a:t>
            </a:r>
            <a:r>
              <a:rPr lang="en-US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application and implementation of leadership skills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as volunteer leader.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The true desire to help others succeed</a:t>
            </a:r>
          </a:p>
          <a:p>
            <a:pPr marL="0" indent="0">
              <a:buNone/>
            </a:pPr>
            <a:r>
              <a:rPr lang="en-US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Improved listening and communication skills</a:t>
            </a:r>
          </a:p>
          <a:p>
            <a:pPr marL="0" indent="0">
              <a:buNone/>
            </a:pPr>
            <a:r>
              <a:rPr lang="en-US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Leading through others and managing diverse teams</a:t>
            </a:r>
          </a:p>
          <a:p>
            <a:pPr marL="0" indent="0">
              <a:buNone/>
            </a:pPr>
            <a:r>
              <a:rPr lang="en-US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Increased confidence to handle difficult leadership situations</a:t>
            </a:r>
          </a:p>
        </p:txBody>
      </p:sp>
      <p:sp>
        <p:nvSpPr>
          <p:cNvPr id="5" name="Oval 4"/>
          <p:cNvSpPr/>
          <p:nvPr/>
        </p:nvSpPr>
        <p:spPr>
          <a:xfrm>
            <a:off x="9785106" y="5233581"/>
            <a:ext cx="1231995" cy="12302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RQ-2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6087">
            <a:off x="8382752" y="2095500"/>
            <a:ext cx="3447339" cy="22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2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2417762"/>
            <a:ext cx="6137292" cy="4440238"/>
          </a:xfrm>
          <a:prstGeom prst="rect">
            <a:avLst/>
          </a:prstGeom>
          <a:blipFill dpi="0" rotWithShape="1">
            <a:blip r:embed="rId3">
              <a:alphaModFix amt="36000"/>
            </a:blip>
            <a:srcRect/>
            <a:tile tx="0" ty="0" sx="100000" sy="100000" flip="none" algn="tl"/>
          </a:blipFill>
          <a:effectLst>
            <a:softEdge rad="215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Process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13200" cy="4351338"/>
          </a:xfrm>
        </p:spPr>
        <p:txBody>
          <a:bodyPr/>
          <a:lstStyle/>
          <a:p>
            <a:r>
              <a:rPr lang="en-US" dirty="0"/>
              <a:t>Questions???</a:t>
            </a:r>
          </a:p>
          <a:p>
            <a:r>
              <a:rPr lang="en-US" dirty="0"/>
              <a:t>Concerns??</a:t>
            </a:r>
          </a:p>
          <a:p>
            <a:r>
              <a:rPr lang="en-US" dirty="0"/>
              <a:t>Stories?</a:t>
            </a:r>
          </a:p>
          <a:p>
            <a:r>
              <a:rPr lang="en-US" dirty="0"/>
              <a:t>Sarcastic Remarks…</a:t>
            </a:r>
          </a:p>
        </p:txBody>
      </p:sp>
    </p:spTree>
    <p:extLst>
      <p:ext uri="{BB962C8B-B14F-4D97-AF65-F5344CB8AC3E}">
        <p14:creationId xmlns:p14="http://schemas.microsoft.com/office/powerpoint/2010/main" val="82687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sz="4400" b="1" dirty="0">
                <a:solidFill>
                  <a:srgbClr val="0070C0"/>
                </a:solidFill>
              </a:rPr>
              <a:t>areer Success Findings</a:t>
            </a:r>
            <a:endParaRPr lang="en-US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89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55" y="95924"/>
            <a:ext cx="10396882" cy="1151965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tx1"/>
                </a:solidFill>
              </a:rPr>
              <a:t>Finding 1:</a:t>
            </a:r>
            <a:r>
              <a:rPr lang="en-US" sz="4400" dirty="0"/>
              <a:t> Career </a:t>
            </a:r>
            <a:r>
              <a:rPr lang="en-US" dirty="0"/>
              <a:t>S</a:t>
            </a:r>
            <a:r>
              <a:rPr lang="en-US" sz="4400" dirty="0"/>
              <a:t>uccess </a:t>
            </a:r>
            <a:r>
              <a:rPr lang="en-US" sz="4400" cap="none" dirty="0">
                <a:solidFill>
                  <a:schemeClr val="tx1"/>
                </a:solidFill>
              </a:rPr>
              <a:t>(Objective)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7748" y="1044861"/>
            <a:ext cx="8923488" cy="45664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 career success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is most often measured by self-report of </a:t>
            </a:r>
            <a:r>
              <a:rPr lang="en-US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tangible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career indicators such as salary, position within an organization or attained promotions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rthur et al., 2005; de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, et al., 2011). </a:t>
            </a:r>
          </a:p>
          <a:p>
            <a:pPr marL="0" indent="0">
              <a:buNone/>
            </a:pP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Participants reported gaining tangible career or business benefits:</a:t>
            </a:r>
          </a:p>
          <a:p>
            <a:pPr marL="457200" indent="-457200">
              <a:buFont typeface="+mj-lt"/>
              <a:buAutoNum type="arabicParenR"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A larger professional network</a:t>
            </a:r>
          </a:p>
          <a:p>
            <a:pPr marL="457200" indent="-457200">
              <a:buFont typeface="+mj-lt"/>
              <a:buAutoNum type="arabicParenR"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New jobs and promotions </a:t>
            </a:r>
          </a:p>
          <a:p>
            <a:pPr marL="457200" indent="-457200">
              <a:buFont typeface="+mj-lt"/>
              <a:buAutoNum type="arabicParenR"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Publishing opportunities</a:t>
            </a:r>
          </a:p>
          <a:p>
            <a:pPr marL="457200" indent="-457200">
              <a:buFont typeface="+mj-lt"/>
              <a:buAutoNum type="arabicParenR"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Speaking and consulting contracts</a:t>
            </a:r>
            <a:r>
              <a:rPr lang="en-US" sz="1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0205862" y="4996146"/>
            <a:ext cx="1231995" cy="12302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RQ-3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/>
          <a:stretch/>
        </p:blipFill>
        <p:spPr>
          <a:xfrm rot="1270413">
            <a:off x="9142579" y="2434166"/>
            <a:ext cx="2569147" cy="26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46" y="173915"/>
            <a:ext cx="8543259" cy="1151965"/>
          </a:xfrm>
        </p:spPr>
        <p:txBody>
          <a:bodyPr>
            <a:normAutofit/>
          </a:bodyPr>
          <a:lstStyle/>
          <a:p>
            <a:r>
              <a:rPr lang="en-US" b="1" dirty="0"/>
              <a:t>The R</a:t>
            </a:r>
            <a:r>
              <a:rPr lang="en-US" sz="4400" b="1" cap="none" dirty="0"/>
              <a:t>OI!! (Return on Investment)</a:t>
            </a:r>
            <a:endParaRPr lang="en-US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434232" y="1325880"/>
          <a:ext cx="11043188" cy="4065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0245425" y="5089331"/>
            <a:ext cx="1231995" cy="12302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RQ-5</a:t>
            </a:r>
          </a:p>
        </p:txBody>
      </p:sp>
    </p:spTree>
    <p:extLst>
      <p:ext uri="{BB962C8B-B14F-4D97-AF65-F5344CB8AC3E}">
        <p14:creationId xmlns:p14="http://schemas.microsoft.com/office/powerpoint/2010/main" val="111165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22EF0E-872D-45E5-8E41-D4AC8B4D7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422EF0E-872D-45E5-8E41-D4AC8B4D7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6D4BC7-CB10-485F-9C2D-FB99A08BD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A6D4BC7-CB10-485F-9C2D-FB99A08BD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92AB12-DB7C-413B-93C7-D6D036E3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E92AB12-DB7C-413B-93C7-D6D036E32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3C13B-7ED8-493E-9521-B6BCE6DE8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F23C13B-7ED8-493E-9521-B6BCE6DE8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B3634F-3B3E-4B70-A987-46B046BD5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82B3634F-3B3E-4B70-A987-46B046BD5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DA31B5-C29D-406D-A17F-06FDE27A7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EFDA31B5-C29D-406D-A17F-06FDE27A7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53A61A-023D-4F3D-B504-B0DBFF752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5B53A61A-023D-4F3D-B504-B0DBFF752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6545B-2E3E-4773-8EE2-6319263D2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316545B-2E3E-4773-8EE2-6319263D2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75" y="101010"/>
            <a:ext cx="10396882" cy="115196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Finding 2:</a:t>
            </a:r>
            <a:r>
              <a:rPr lang="en-US" sz="4400" dirty="0"/>
              <a:t> </a:t>
            </a:r>
            <a:r>
              <a:rPr lang="en-US" dirty="0"/>
              <a:t>C</a:t>
            </a:r>
            <a:r>
              <a:rPr lang="en-US" sz="4400" dirty="0"/>
              <a:t>areer Success </a:t>
            </a:r>
            <a:r>
              <a:rPr lang="en-US" sz="4400" cap="none" dirty="0"/>
              <a:t>(Subjective)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9475" y="1411244"/>
            <a:ext cx="11026842" cy="4338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Career satisfaction and perceived employability are both factors of </a:t>
            </a:r>
            <a:r>
              <a:rPr lang="en-US" sz="18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subjective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career success;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“it is measured as workers' individual perceptions of their own success, based on evaluations of personal accomplishments and future prospects” (de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et al., 2011, p.439).</a:t>
            </a:r>
          </a:p>
          <a:p>
            <a:pPr marL="0" indent="0">
              <a:buNone/>
            </a:pP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Study participants reported numerous intangible benefits: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A sense of belonging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The feeling of satisfaction for contributing and giving back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Professional development opportunities in leadership &amp; EQ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Strategic thinking, coaching and communication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Increased confidence &amp; credibility and deeper relationships with colleagues</a:t>
            </a:r>
          </a:p>
          <a:p>
            <a:pPr marL="342900" indent="-342900">
              <a:buFont typeface="+mj-lt"/>
              <a:buAutoNum type="arabicParenR"/>
            </a:pPr>
            <a:endParaRPr lang="en-US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13706" y="5286612"/>
            <a:ext cx="1231995" cy="12302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RQ-3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597" y="1992571"/>
            <a:ext cx="4383404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76" y="239233"/>
            <a:ext cx="10396882" cy="1151965"/>
          </a:xfrm>
        </p:spPr>
        <p:txBody>
          <a:bodyPr>
            <a:normAutofit/>
          </a:bodyPr>
          <a:lstStyle/>
          <a:p>
            <a:r>
              <a:rPr lang="en-US" sz="4400" b="1" dirty="0"/>
              <a:t>Interesting Surprise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87975" y="1837765"/>
          <a:ext cx="10912145" cy="337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4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4CBBE5-7C83-4E67-9EDC-A98AB6840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34CBBE5-7C83-4E67-9EDC-A98AB6840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FD12-C541-48E5-9DC8-E6BA6A3DB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5B71FD12-C541-48E5-9DC8-E6BA6A3DB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87FD6A-5073-4A2E-AD38-9759034B3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F87FD6A-5073-4A2E-AD38-9759034B3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245E47-2C16-4D23-82BF-6D69EEC19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E245E47-2C16-4D23-82BF-6D69EEC19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2417762"/>
            <a:ext cx="6137292" cy="4440238"/>
          </a:xfrm>
          <a:prstGeom prst="rect">
            <a:avLst/>
          </a:prstGeom>
          <a:blipFill dpi="0" rotWithShape="1">
            <a:blip r:embed="rId3">
              <a:alphaModFix amt="36000"/>
            </a:blip>
            <a:srcRect/>
            <a:tile tx="0" ty="0" sx="100000" sy="100000" flip="none" algn="tl"/>
          </a:blipFill>
          <a:effectLst>
            <a:softEdge rad="215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Final Process Check…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13200" cy="4351338"/>
          </a:xfrm>
        </p:spPr>
        <p:txBody>
          <a:bodyPr/>
          <a:lstStyle/>
          <a:p>
            <a:r>
              <a:rPr lang="en-US" dirty="0"/>
              <a:t>Questions???</a:t>
            </a:r>
          </a:p>
          <a:p>
            <a:r>
              <a:rPr lang="en-US" dirty="0"/>
              <a:t>Concerns??</a:t>
            </a:r>
          </a:p>
          <a:p>
            <a:r>
              <a:rPr lang="en-US" dirty="0"/>
              <a:t>Stories?</a:t>
            </a:r>
          </a:p>
          <a:p>
            <a:r>
              <a:rPr lang="en-US" dirty="0"/>
              <a:t>Sarcastic Remarks…</a:t>
            </a:r>
          </a:p>
        </p:txBody>
      </p:sp>
    </p:spTree>
    <p:extLst>
      <p:ext uri="{BB962C8B-B14F-4D97-AF65-F5344CB8AC3E}">
        <p14:creationId xmlns:p14="http://schemas.microsoft.com/office/powerpoint/2010/main" val="132122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3512" y="744548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Session Objectives: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0160"/>
            <a:ext cx="446567" cy="6858000"/>
          </a:xfrm>
          <a:prstGeom prst="rect">
            <a:avLst/>
          </a:prstGeom>
          <a:solidFill>
            <a:srgbClr val="6FB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46567" y="2029054"/>
            <a:ext cx="11422607" cy="33121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7400" tIns="6348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Gain new insight about volunteering as a leader as a way to build your skills and increase your net worth! </a:t>
            </a:r>
          </a:p>
          <a:p>
            <a:r>
              <a:rPr lang="en-US" sz="3600" dirty="0"/>
              <a:t>Hear about new research regarding the career benefits and ROI of volunteer leadership. </a:t>
            </a:r>
          </a:p>
          <a:p>
            <a:r>
              <a:rPr lang="en-US" sz="3600" dirty="0"/>
              <a:t>Learn about the success factors through individual stories and case studies</a:t>
            </a:r>
          </a:p>
        </p:txBody>
      </p:sp>
    </p:spTree>
    <p:extLst>
      <p:ext uri="{BB962C8B-B14F-4D97-AF65-F5344CB8AC3E}">
        <p14:creationId xmlns:p14="http://schemas.microsoft.com/office/powerpoint/2010/main" val="5636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78" y="145206"/>
            <a:ext cx="10396882" cy="1151965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Conclusion: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21370" y="452223"/>
            <a:ext cx="10394707" cy="1689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Yes… it’s worth it!!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05" y="1297172"/>
            <a:ext cx="8651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8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21026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67800" cy="1325563"/>
          </a:xfrm>
          <a:solidFill>
            <a:schemeClr val="bg1"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Audience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067800" cy="3300412"/>
          </a:xfrm>
          <a:solidFill>
            <a:schemeClr val="bg1">
              <a:alpha val="66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How many of you have ever served in the role as an unpaid volunteer leader? </a:t>
            </a:r>
            <a:r>
              <a:rPr lang="en-US" sz="4800" i="1" dirty="0"/>
              <a:t>(such as on a Board or Directors or association committee)</a:t>
            </a:r>
          </a:p>
        </p:txBody>
      </p:sp>
    </p:spTree>
    <p:extLst>
      <p:ext uri="{BB962C8B-B14F-4D97-AF65-F5344CB8AC3E}">
        <p14:creationId xmlns:p14="http://schemas.microsoft.com/office/powerpoint/2010/main" val="32158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2" y="223284"/>
            <a:ext cx="9601196" cy="825204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b="1" dirty="0"/>
              <a:t>Why I Conducted This Study…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8432" y="1391478"/>
            <a:ext cx="8506664" cy="35560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As a volunteer leader I have personally received a HUGE ROI from my roles in volunteer leadership</a:t>
            </a:r>
          </a:p>
          <a:p>
            <a:pPr>
              <a:lnSpc>
                <a:spcPct val="100000"/>
              </a:lnSpc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Have wondered if others have had the same experience</a:t>
            </a:r>
          </a:p>
          <a:p>
            <a:pPr>
              <a:lnSpc>
                <a:spcPct val="100000"/>
              </a:lnSpc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No research had been done on this specific question.</a:t>
            </a:r>
          </a:p>
          <a:p>
            <a:pPr>
              <a:lnSpc>
                <a:spcPct val="100000"/>
              </a:lnSpc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Individuals, organizations and associations are challenged to justify or support the rationale for volunteer leadership  </a:t>
            </a:r>
          </a:p>
          <a:p>
            <a:pPr>
              <a:lnSpc>
                <a:spcPct val="100000"/>
              </a:lnSpc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Desire to provide clear data to support the value of volunteer leadership.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it really worth it???</a:t>
            </a:r>
            <a:endParaRPr lang="en-US" sz="3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82" y="1334458"/>
            <a:ext cx="19621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01" y="-20954"/>
            <a:ext cx="5354701" cy="1151965"/>
          </a:xfrm>
        </p:spPr>
        <p:txBody>
          <a:bodyPr>
            <a:normAutofit/>
          </a:bodyPr>
          <a:lstStyle/>
          <a:p>
            <a:r>
              <a:rPr lang="en-US" sz="4400" b="1" dirty="0"/>
              <a:t>Sample Population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981764" y="943584"/>
          <a:ext cx="7304851" cy="464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03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489E50-E391-43B0-8954-834A3B05C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489E50-E391-43B0-8954-834A3B05C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1C509A-7796-4630-B4C1-8900447B4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41C509A-7796-4630-B4C1-8900447B4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D9283-C3AD-4AA9-A882-6B5CE1E00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F3BD9283-C3AD-4AA9-A882-6B5CE1E00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24D58F-F383-4AF3-A837-9CB834850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8224D58F-F383-4AF3-A837-9CB834850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02A15-509E-45C6-A852-B938808B9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1102A15-509E-45C6-A852-B938808B9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845340" y="8006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54965" y="126448"/>
            <a:ext cx="7204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</a:t>
            </a:r>
            <a:r>
              <a:rPr lang="en-US" sz="3200" dirty="0"/>
              <a:t>oncept </a:t>
            </a:r>
            <a:r>
              <a:rPr lang="en-US" sz="3200" dirty="0">
                <a:solidFill>
                  <a:srgbClr val="0070C0"/>
                </a:solidFill>
              </a:rPr>
              <a:t>M</a:t>
            </a:r>
            <a:r>
              <a:rPr lang="en-US" sz="3200" dirty="0"/>
              <a:t>atrix  for </a:t>
            </a:r>
            <a:r>
              <a:rPr lang="en-US" sz="3200" dirty="0">
                <a:solidFill>
                  <a:srgbClr val="0070C0"/>
                </a:solidFill>
              </a:rPr>
              <a:t>V</a:t>
            </a:r>
            <a:r>
              <a:rPr lang="en-US" sz="3200" dirty="0"/>
              <a:t>olunteer </a:t>
            </a:r>
            <a:r>
              <a:rPr lang="en-US" sz="3200" dirty="0">
                <a:solidFill>
                  <a:srgbClr val="0070C0"/>
                </a:solidFill>
              </a:rPr>
              <a:t>L</a:t>
            </a:r>
            <a:r>
              <a:rPr lang="en-US" sz="3200" dirty="0"/>
              <a:t>eadership</a:t>
            </a:r>
          </a:p>
        </p:txBody>
      </p:sp>
    </p:spTree>
    <p:extLst>
      <p:ext uri="{BB962C8B-B14F-4D97-AF65-F5344CB8AC3E}">
        <p14:creationId xmlns:p14="http://schemas.microsoft.com/office/powerpoint/2010/main" val="25488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DCDC56-B714-4A5E-9914-3792162E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CDCDC56-B714-4A5E-9914-3792162EE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66A135-03D0-42AF-887B-64B59EE4B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E66A135-03D0-42AF-887B-64B59EE4B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79E355-4981-4F29-8990-5BF53C9A5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C79E355-4981-4F29-8990-5BF53C9A5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F64671-78AA-4490-AAC7-3835F73A5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0CF64671-78AA-4490-AAC7-3835F73A5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00CEDF-1D16-4661-8FA1-84BE85116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7600CEDF-1D16-4661-8FA1-84BE85116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AE68B-11DA-4EB4-90E3-53AB8E5DE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310AE68B-11DA-4EB4-90E3-53AB8E5DE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51123-391F-42F3-965C-BF83D51A0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7D551123-391F-42F3-965C-BF83D51A0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F74F7F-C222-4AE9-A1DA-C1713457B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D3F74F7F-C222-4AE9-A1DA-C1713457B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137346-EA85-4726-9BCF-56BBD68B4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D4137346-EA85-4726-9BCF-56BBD68B4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CF447-EEA8-43B7-83EA-DA6F4BF60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EB8CF447-EEA8-43B7-83EA-DA6F4BF60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741" y="0"/>
            <a:ext cx="10396882" cy="11519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kern="1200" dirty="0">
                <a:solidFill>
                  <a:srgbClr val="0070C0"/>
                </a:solidFill>
                <a:effectLst/>
              </a:rPr>
              <a:t>Career Development Findings</a:t>
            </a:r>
            <a:endParaRPr lang="en-US" sz="4400" dirty="0">
              <a:solidFill>
                <a:srgbClr val="0070C0"/>
              </a:solidFill>
              <a:effectLst/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02673" y="1241909"/>
          <a:ext cx="10394950" cy="421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60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7CAA57-D661-48C4-9342-8A0DD64FC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07CAA57-D661-48C4-9342-8A0DD64FC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C4F14-BD62-421E-960C-87BB7FC42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5EC4F14-BD62-421E-960C-87BB7FC42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F48C03-3514-493E-AAB5-C56053C8B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CF48C03-3514-493E-AAB5-C56053C8B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97FAD1-3163-4B3A-888A-001CEF700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6497FAD1-3163-4B3A-888A-001CEF700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19BDD8-BCF8-4B3E-B739-11B9A961B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E19BDD8-BCF8-4B3E-B739-11B9A961B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0ADFAA-2A08-4846-9703-1CBA0F70B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30ADFAA-2A08-4846-9703-1CBA0F70B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058F50-B404-4A81-A134-6B4C40DC5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E3058F50-B404-4A81-A134-6B4C40DC5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DFDF17-A475-4268-8168-7E4E01071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DFDFDF17-A475-4268-8168-7E4E01071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F7096-61D1-463A-9248-A8EF73869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2EF7096-61D1-463A-9248-A8EF73869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FD825D-58D8-4031-B9B5-FF80F8F84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91FD825D-58D8-4031-B9B5-FF80F8F84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54172"/>
            <a:ext cx="10396882" cy="1151965"/>
          </a:xfrm>
        </p:spPr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Finding 1</a:t>
            </a:r>
            <a:r>
              <a:rPr lang="en-US" sz="4400" dirty="0">
                <a:solidFill>
                  <a:schemeClr val="tx1"/>
                </a:solidFill>
              </a:rPr>
              <a:t>:</a:t>
            </a:r>
            <a:r>
              <a:rPr lang="en-US" sz="4400" dirty="0"/>
              <a:t> Career Development</a:t>
            </a:r>
            <a:endParaRPr lang="en-US" sz="4400" dirty="0">
              <a:effectLst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85800" y="946298"/>
          <a:ext cx="10394707" cy="408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10166106" y="4827181"/>
            <a:ext cx="1231995" cy="12302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RQ-2</a:t>
            </a:r>
          </a:p>
        </p:txBody>
      </p:sp>
    </p:spTree>
    <p:extLst>
      <p:ext uri="{BB962C8B-B14F-4D97-AF65-F5344CB8AC3E}">
        <p14:creationId xmlns:p14="http://schemas.microsoft.com/office/powerpoint/2010/main" val="8214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BF1FA3-525D-4261-BEC6-8D9AC5937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DBF1FA3-525D-4261-BEC6-8D9AC5937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49D272-FF59-4FE6-B40E-9139A2B0E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049D272-FF59-4FE6-B40E-9139A2B0E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DA8EF4-DA04-445E-9703-AE0EE7C2A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2DA8EF4-DA04-445E-9703-AE0EE7C2A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27263E-7F32-4BEA-93C7-17FB2C471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327263E-7F32-4BEA-93C7-17FB2C471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267E63-38F2-49D3-9838-EB8D2F763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5267E63-38F2-49D3-9838-EB8D2F763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86F9DF-1241-4EAA-A148-9718591A3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D86F9DF-1241-4EAA-A148-9718591A3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E39D3A-76B9-4EC3-9704-6033520B5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3CE39D3A-76B9-4EC3-9704-6033520B5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6" y="207335"/>
            <a:ext cx="10396882" cy="1151965"/>
          </a:xfrm>
        </p:spPr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Finding 2</a:t>
            </a:r>
            <a:r>
              <a:rPr lang="en-US" sz="4400" dirty="0">
                <a:solidFill>
                  <a:schemeClr val="tx1"/>
                </a:solidFill>
              </a:rPr>
              <a:t>:</a:t>
            </a:r>
            <a:r>
              <a:rPr lang="en-US" sz="4400" dirty="0"/>
              <a:t> Career Development</a:t>
            </a:r>
            <a:endParaRPr lang="en-US" sz="4400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374741" y="1116420"/>
          <a:ext cx="8885678" cy="407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0260419" y="4986207"/>
            <a:ext cx="1231995" cy="12302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RQ-2</a:t>
            </a:r>
          </a:p>
        </p:txBody>
      </p:sp>
    </p:spTree>
    <p:extLst>
      <p:ext uri="{BB962C8B-B14F-4D97-AF65-F5344CB8AC3E}">
        <p14:creationId xmlns:p14="http://schemas.microsoft.com/office/powerpoint/2010/main" val="12209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CF107F-6624-42F4-BD91-7753E8AB8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DCF107F-6624-42F4-BD91-7753E8AB8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94D266-FCB7-4703-B9D8-F263B28E1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B94D266-FCB7-4703-B9D8-F263B28E1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D59CE6-A84C-4F74-8CB7-3F261C7C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9D59CE6-A84C-4F74-8CB7-3F261C7C5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0926E0-675C-4374-8AA6-A3546A518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30926E0-675C-4374-8AA6-A3546A518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BE4762-53EF-423C-8A84-B715698E6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BBE4762-53EF-423C-8A84-B715698E6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D95CC2-8673-48A6-8D47-21217FC46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8AD95CC2-8673-48A6-8D47-21217FC46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2C8F4C-C438-4B2D-8AE5-DF900F68A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B32C8F4C-C438-4B2D-8AE5-DF900F68A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1049</Words>
  <Application>Microsoft Office PowerPoint</Application>
  <PresentationFormat>Widescreen</PresentationFormat>
  <Paragraphs>148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Volunteer Your Way to Success!</vt:lpstr>
      <vt:lpstr>Session Objectives:</vt:lpstr>
      <vt:lpstr>Audience Poll</vt:lpstr>
      <vt:lpstr>Why I Conducted This Study…</vt:lpstr>
      <vt:lpstr>Sample Population</vt:lpstr>
      <vt:lpstr>PowerPoint Presentation</vt:lpstr>
      <vt:lpstr>Career Development Findings</vt:lpstr>
      <vt:lpstr>Finding 1: Career Development</vt:lpstr>
      <vt:lpstr>Finding 2: Career Development</vt:lpstr>
      <vt:lpstr>Finding 3: Career Development</vt:lpstr>
      <vt:lpstr>Finding 4: Career Development</vt:lpstr>
      <vt:lpstr>Finding 5: Career Development</vt:lpstr>
      <vt:lpstr>Process Check</vt:lpstr>
      <vt:lpstr>Career Success Findings</vt:lpstr>
      <vt:lpstr>Finding 1: Career Success (Objective)</vt:lpstr>
      <vt:lpstr>The ROI!! (Return on Investment)</vt:lpstr>
      <vt:lpstr>Finding 2: Career Success (Subjective)</vt:lpstr>
      <vt:lpstr>Interesting Surprise</vt:lpstr>
      <vt:lpstr>Final Process Check…</vt:lpstr>
      <vt:lpstr>Conclusion: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Orey</dc:creator>
  <cp:lastModifiedBy>Maureen Orey</cp:lastModifiedBy>
  <cp:revision>10</cp:revision>
  <dcterms:created xsi:type="dcterms:W3CDTF">2016-12-13T08:29:10Z</dcterms:created>
  <dcterms:modified xsi:type="dcterms:W3CDTF">2016-12-13T10:44:04Z</dcterms:modified>
</cp:coreProperties>
</file>